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Lst>
  <p:notesMasterIdLst>
    <p:notesMasterId r:id="rId58"/>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7" d="100"/>
          <a:sy n="97" d="100"/>
        </p:scale>
        <p:origin x="1074" y="3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theme" Target="theme/theme1.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presProps" Target="pres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10" name="PlaceHolder 1"/>
          <p:cNvSpPr>
            <a:spLocks noGrp="1" noRot="1" noChangeAspect="1"/>
          </p:cNvSpPr>
          <p:nvPr>
            <p:ph type="sldImg"/>
          </p:nvPr>
        </p:nvSpPr>
        <p:spPr>
          <a:xfrm>
            <a:off x="533520" y="764280"/>
            <a:ext cx="6704640" cy="377136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Click to move the slide</a:t>
            </a:r>
          </a:p>
        </p:txBody>
      </p:sp>
      <p:sp>
        <p:nvSpPr>
          <p:cNvPr id="311"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r>
              <a:rPr lang="en-CA" sz="2000" b="0" strike="noStrike" spc="-1">
                <a:latin typeface="Arial"/>
              </a:rPr>
              <a:t>Click to edit the notes format</a:t>
            </a:r>
          </a:p>
        </p:txBody>
      </p:sp>
      <p:sp>
        <p:nvSpPr>
          <p:cNvPr id="312" name="PlaceHolder 3"/>
          <p:cNvSpPr>
            <a:spLocks noGrp="1"/>
          </p:cNvSpPr>
          <p:nvPr>
            <p:ph type="hdr"/>
          </p:nvPr>
        </p:nvSpPr>
        <p:spPr>
          <a:xfrm>
            <a:off x="0" y="0"/>
            <a:ext cx="3372840" cy="502560"/>
          </a:xfrm>
          <a:prstGeom prst="rect">
            <a:avLst/>
          </a:prstGeom>
          <a:noFill/>
          <a:ln w="0">
            <a:noFill/>
          </a:ln>
        </p:spPr>
        <p:txBody>
          <a:bodyPr lIns="0" tIns="0" rIns="0" bIns="0" anchor="t">
            <a:noAutofit/>
          </a:bodyPr>
          <a:lstStyle/>
          <a:p>
            <a:r>
              <a:rPr lang="en-CA" sz="1400" b="0" strike="noStrike" spc="-1">
                <a:latin typeface="Times New Roman"/>
              </a:rPr>
              <a:t>&lt;header&gt;</a:t>
            </a:r>
          </a:p>
        </p:txBody>
      </p:sp>
      <p:sp>
        <p:nvSpPr>
          <p:cNvPr id="313" name="PlaceHolder 4"/>
          <p:cNvSpPr>
            <a:spLocks noGrp="1"/>
          </p:cNvSpPr>
          <p:nvPr>
            <p:ph type="dt" idx="20"/>
          </p:nvPr>
        </p:nvSpPr>
        <p:spPr>
          <a:xfrm>
            <a:off x="4399200" y="0"/>
            <a:ext cx="3372840" cy="502560"/>
          </a:xfrm>
          <a:prstGeom prst="rect">
            <a:avLst/>
          </a:prstGeom>
          <a:noFill/>
          <a:ln w="0">
            <a:noFill/>
          </a:ln>
        </p:spPr>
        <p:txBody>
          <a:bodyPr lIns="0" tIns="0" rIns="0" bIns="0" anchor="t">
            <a:noAutofit/>
          </a:bodyPr>
          <a:lstStyle>
            <a:lvl1pPr algn="r">
              <a:buNone/>
              <a:defRPr lang="en-CA" sz="1400" b="0" strike="noStrike" spc="-1">
                <a:latin typeface="Times New Roman"/>
              </a:defRPr>
            </a:lvl1pPr>
          </a:lstStyle>
          <a:p>
            <a:pPr algn="r">
              <a:buNone/>
            </a:pPr>
            <a:r>
              <a:rPr lang="en-CA" sz="1400" b="0" strike="noStrike" spc="-1">
                <a:latin typeface="Times New Roman"/>
              </a:rPr>
              <a:t>&lt;date/time&gt;</a:t>
            </a:r>
          </a:p>
        </p:txBody>
      </p:sp>
      <p:sp>
        <p:nvSpPr>
          <p:cNvPr id="314" name="PlaceHolder 5"/>
          <p:cNvSpPr>
            <a:spLocks noGrp="1"/>
          </p:cNvSpPr>
          <p:nvPr>
            <p:ph type="ftr" idx="21"/>
          </p:nvPr>
        </p:nvSpPr>
        <p:spPr>
          <a:xfrm>
            <a:off x="0" y="9555480"/>
            <a:ext cx="3372840" cy="502560"/>
          </a:xfrm>
          <a:prstGeom prst="rect">
            <a:avLst/>
          </a:prstGeom>
          <a:noFill/>
          <a:ln w="0">
            <a:noFill/>
          </a:ln>
        </p:spPr>
        <p:txBody>
          <a:bodyPr lIns="0" tIns="0" rIns="0" bIns="0" anchor="b">
            <a:noAutofit/>
          </a:bodyPr>
          <a:lstStyle>
            <a:lvl1pPr>
              <a:defRPr lang="en-CA" sz="1400" b="0" strike="noStrike" spc="-1">
                <a:latin typeface="Times New Roman"/>
              </a:defRPr>
            </a:lvl1pPr>
          </a:lstStyle>
          <a:p>
            <a:r>
              <a:rPr lang="en-CA" sz="1400" b="0" strike="noStrike" spc="-1">
                <a:latin typeface="Times New Roman"/>
              </a:rPr>
              <a:t>&lt;footer&gt;</a:t>
            </a:r>
          </a:p>
        </p:txBody>
      </p:sp>
      <p:sp>
        <p:nvSpPr>
          <p:cNvPr id="315" name="PlaceHolder 6"/>
          <p:cNvSpPr>
            <a:spLocks noGrp="1"/>
          </p:cNvSpPr>
          <p:nvPr>
            <p:ph type="sldNum" idx="22"/>
          </p:nvPr>
        </p:nvSpPr>
        <p:spPr>
          <a:xfrm>
            <a:off x="4399200" y="9555480"/>
            <a:ext cx="3372840" cy="502560"/>
          </a:xfrm>
          <a:prstGeom prst="rect">
            <a:avLst/>
          </a:prstGeom>
          <a:noFill/>
          <a:ln w="0">
            <a:noFill/>
          </a:ln>
        </p:spPr>
        <p:txBody>
          <a:bodyPr lIns="0" tIns="0" rIns="0" bIns="0" anchor="b">
            <a:noAutofit/>
          </a:bodyPr>
          <a:lstStyle>
            <a:lvl1pPr algn="r">
              <a:buNone/>
              <a:defRPr lang="en-CA" sz="1400" b="0" strike="noStrike" spc="-1">
                <a:latin typeface="Times New Roman"/>
              </a:defRPr>
            </a:lvl1pPr>
          </a:lstStyle>
          <a:p>
            <a:pPr algn="r">
              <a:buNone/>
            </a:pPr>
            <a:fld id="{7B4CFF67-DFAD-422F-B4A7-F84D2140A151}" type="slidenum">
              <a:rPr lang="en-CA" sz="1400" b="0" strike="noStrike" spc="-1">
                <a:latin typeface="Times New Roman"/>
              </a:rPr>
              <a:t>‹#›</a:t>
            </a:fld>
            <a:endParaRPr lang="en-CA"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PlaceHolder 1"/>
          <p:cNvSpPr>
            <a:spLocks noGrp="1" noRot="1" noChangeAspect="1"/>
          </p:cNvSpPr>
          <p:nvPr>
            <p:ph type="sldImg"/>
          </p:nvPr>
        </p:nvSpPr>
        <p:spPr>
          <a:xfrm>
            <a:off x="533520" y="764280"/>
            <a:ext cx="6704640" cy="3771360"/>
          </a:xfrm>
          <a:prstGeom prst="rect">
            <a:avLst/>
          </a:prstGeom>
          <a:ln w="0">
            <a:noFill/>
          </a:ln>
        </p:spPr>
      </p:sp>
      <p:sp>
        <p:nvSpPr>
          <p:cNvPr id="419" name="PlaceHolder 2"/>
          <p:cNvSpPr>
            <a:spLocks noGrp="1"/>
          </p:cNvSpPr>
          <p:nvPr>
            <p:ph type="body"/>
          </p:nvPr>
        </p:nvSpPr>
        <p:spPr>
          <a:xfrm>
            <a:off x="700920" y="4473720"/>
            <a:ext cx="5607360" cy="3659400"/>
          </a:xfrm>
          <a:prstGeom prst="rect">
            <a:avLst/>
          </a:prstGeom>
          <a:noFill/>
          <a:ln w="0">
            <a:noFill/>
          </a:ln>
        </p:spPr>
        <p:txBody>
          <a:bodyPr lIns="93240" tIns="46440" rIns="93240" bIns="46440" anchor="t">
            <a:noAutofit/>
          </a:bodyPr>
          <a:lstStyle/>
          <a:p>
            <a:pPr marL="216000">
              <a:lnSpc>
                <a:spcPct val="100000"/>
              </a:lnSpc>
              <a:buNone/>
              <a:tabLst>
                <a:tab pos="0" algn="l"/>
              </a:tabLst>
            </a:pPr>
            <a:endParaRPr lang="en-CA" sz="2000" b="0" strike="noStrike" spc="-1">
              <a:latin typeface="Arial"/>
            </a:endParaRPr>
          </a:p>
          <a:p>
            <a:pPr marL="216000">
              <a:lnSpc>
                <a:spcPct val="100000"/>
              </a:lnSpc>
              <a:buNone/>
              <a:tabLst>
                <a:tab pos="0" algn="l"/>
              </a:tabLst>
            </a:pPr>
            <a:endParaRPr lang="en-CA" sz="2000" b="0" strike="noStrike" spc="-1">
              <a:latin typeface="Arial"/>
            </a:endParaRPr>
          </a:p>
          <a:p>
            <a:pPr marL="216000">
              <a:lnSpc>
                <a:spcPct val="100000"/>
              </a:lnSpc>
              <a:buNone/>
              <a:tabLst>
                <a:tab pos="0" algn="l"/>
              </a:tabLst>
            </a:pPr>
            <a:endParaRPr lang="en-CA" sz="2000" b="0" strike="noStrike" spc="-1">
              <a:latin typeface="Arial"/>
            </a:endParaRPr>
          </a:p>
        </p:txBody>
      </p:sp>
      <p:sp>
        <p:nvSpPr>
          <p:cNvPr id="420" name="PlaceHolder 3"/>
          <p:cNvSpPr>
            <a:spLocks noGrp="1"/>
          </p:cNvSpPr>
          <p:nvPr>
            <p:ph type="sldNum" idx="24"/>
          </p:nvPr>
        </p:nvSpPr>
        <p:spPr>
          <a:xfrm>
            <a:off x="3970800" y="8830080"/>
            <a:ext cx="3036600" cy="465480"/>
          </a:xfrm>
          <a:prstGeom prst="rect">
            <a:avLst/>
          </a:prstGeom>
          <a:noFill/>
          <a:ln w="0">
            <a:noFill/>
          </a:ln>
        </p:spPr>
        <p:txBody>
          <a:bodyPr lIns="93240" tIns="46440" rIns="93240" bIns="46440" anchor="b">
            <a:noAutofit/>
          </a:bodyPr>
          <a:lstStyle>
            <a:lvl1pPr algn="r">
              <a:lnSpc>
                <a:spcPct val="100000"/>
              </a:lnSpc>
              <a:buNone/>
              <a:tabLst>
                <a:tab pos="0" algn="l"/>
              </a:tabLst>
              <a:defRPr lang="en-US" sz="1200" b="0" strike="noStrike" spc="-1">
                <a:solidFill>
                  <a:srgbClr val="000000"/>
                </a:solidFill>
                <a:latin typeface="+mn-lt"/>
                <a:ea typeface="+mn-ea"/>
              </a:defRPr>
            </a:lvl1pPr>
          </a:lstStyle>
          <a:p>
            <a:pPr algn="r">
              <a:lnSpc>
                <a:spcPct val="100000"/>
              </a:lnSpc>
              <a:buNone/>
              <a:tabLst>
                <a:tab pos="0" algn="l"/>
              </a:tabLst>
            </a:pPr>
            <a:fld id="{7E76FABE-D449-4E93-A5E6-832493189B8A}" type="slidenum">
              <a:rPr lang="en-US" sz="1200" b="0" strike="noStrike" spc="-1">
                <a:solidFill>
                  <a:srgbClr val="000000"/>
                </a:solidFill>
                <a:latin typeface="+mn-lt"/>
                <a:ea typeface="+mn-ea"/>
              </a:rPr>
              <a:t>1</a:t>
            </a:fld>
            <a:endParaRPr lang="en-CA"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PlaceHolder 1"/>
          <p:cNvSpPr>
            <a:spLocks noGrp="1" noRot="1" noChangeAspect="1"/>
          </p:cNvSpPr>
          <p:nvPr>
            <p:ph type="sldImg"/>
          </p:nvPr>
        </p:nvSpPr>
        <p:spPr>
          <a:xfrm>
            <a:off x="0" y="764280"/>
            <a:ext cx="360" cy="360"/>
          </a:xfrm>
          <a:prstGeom prst="rect">
            <a:avLst/>
          </a:prstGeom>
          <a:ln w="0">
            <a:noFill/>
          </a:ln>
        </p:spPr>
      </p:sp>
      <p:sp>
        <p:nvSpPr>
          <p:cNvPr id="422" name="PlaceHolder 2"/>
          <p:cNvSpPr>
            <a:spLocks noGrp="1"/>
          </p:cNvSpPr>
          <p:nvPr>
            <p:ph type="body"/>
          </p:nvPr>
        </p:nvSpPr>
        <p:spPr>
          <a:xfrm>
            <a:off x="700920" y="4473720"/>
            <a:ext cx="5607360" cy="3659400"/>
          </a:xfrm>
          <a:prstGeom prst="rect">
            <a:avLst/>
          </a:prstGeom>
          <a:noFill/>
          <a:ln w="0">
            <a:noFill/>
          </a:ln>
        </p:spPr>
        <p:txBody>
          <a:bodyPr lIns="93240" tIns="46440" rIns="93240" bIns="46440" anchor="t">
            <a:noAutofit/>
          </a:bodyPr>
          <a:lstStyle/>
          <a:p>
            <a:pPr marL="216000">
              <a:lnSpc>
                <a:spcPct val="100000"/>
              </a:lnSpc>
              <a:buNone/>
              <a:tabLst>
                <a:tab pos="0" algn="l"/>
              </a:tabLst>
            </a:pPr>
            <a:r>
              <a:rPr lang="en-US" sz="1200" b="0" strike="noStrike" spc="-1">
                <a:solidFill>
                  <a:srgbClr val="000000"/>
                </a:solidFill>
                <a:latin typeface="Nirmala UI Semilight"/>
              </a:rPr>
              <a:t>Now is the time to engage in an interactive Q&amp;A session where you can ask questions, share insights, and clarify any doubts about the topics we have covered so far.</a:t>
            </a:r>
            <a:endParaRPr lang="en-CA" sz="1200" b="0" strike="noStrike" spc="-1">
              <a:latin typeface="Arial"/>
            </a:endParaRPr>
          </a:p>
          <a:p>
            <a:pPr marL="216000">
              <a:lnSpc>
                <a:spcPct val="100000"/>
              </a:lnSpc>
              <a:buNone/>
              <a:tabLst>
                <a:tab pos="0" algn="l"/>
              </a:tabLst>
            </a:pPr>
            <a:r>
              <a:rPr lang="en-US" sz="1200" b="0" strike="noStrike" spc="-1">
                <a:solidFill>
                  <a:srgbClr val="000000"/>
                </a:solidFill>
                <a:latin typeface="Nirmala UI Semilight"/>
              </a:rPr>
              <a:t>This open discussion is designed to ensure that every participant has the opportunity to voice their thoughts and learn from the collective experience of the group.</a:t>
            </a:r>
            <a:endParaRPr lang="en-CA" sz="1200" b="0" strike="noStrike" spc="-1">
              <a:latin typeface="Arial"/>
            </a:endParaRPr>
          </a:p>
          <a:p>
            <a:pPr marL="216000">
              <a:lnSpc>
                <a:spcPct val="100000"/>
              </a:lnSpc>
              <a:buNone/>
              <a:tabLst>
                <a:tab pos="0" algn="l"/>
              </a:tabLst>
            </a:pPr>
            <a:r>
              <a:rPr lang="en-US" sz="1200" b="0" strike="noStrike" spc="-1">
                <a:solidFill>
                  <a:srgbClr val="000000"/>
                </a:solidFill>
                <a:latin typeface="Nirmala UI Semilight"/>
              </a:rPr>
              <a:t>Your questions and comments are valuable as they help us identify areas that may need further explanation and enable us to tailor future sessions to your needs.</a:t>
            </a:r>
            <a:endParaRPr lang="en-CA" sz="1200" b="0" strike="noStrike" spc="-1">
              <a:latin typeface="Arial"/>
            </a:endParaRPr>
          </a:p>
          <a:p>
            <a:pPr marL="216000">
              <a:lnSpc>
                <a:spcPct val="100000"/>
              </a:lnSpc>
              <a:buNone/>
              <a:tabLst>
                <a:tab pos="0" algn="l"/>
              </a:tabLst>
            </a:pPr>
            <a:r>
              <a:rPr lang="en-US" sz="1200" b="0" strike="noStrike" spc="-1">
                <a:solidFill>
                  <a:srgbClr val="000000"/>
                </a:solidFill>
                <a:latin typeface="Nirmala UI Semilight"/>
              </a:rPr>
              <a:t>We encourage you to speak up and contribute to the dialogue, as this interaction is one of the key components of our interactive learning approach.</a:t>
            </a:r>
            <a:endParaRPr lang="en-CA" sz="1200" b="0" strike="noStrike" spc="-1">
              <a:latin typeface="Arial"/>
            </a:endParaRPr>
          </a:p>
          <a:p>
            <a:pPr marL="216000">
              <a:lnSpc>
                <a:spcPct val="100000"/>
              </a:lnSpc>
              <a:buNone/>
              <a:tabLst>
                <a:tab pos="0" algn="l"/>
              </a:tabLst>
            </a:pPr>
            <a:r>
              <a:rPr lang="en-US" sz="1200" b="0" strike="noStrike" spc="-1">
                <a:solidFill>
                  <a:srgbClr val="000000"/>
                </a:solidFill>
                <a:latin typeface="Nirmala UI Semilight"/>
              </a:rPr>
              <a:t>As the session progresses, take note of any questions or ideas that you would like to revisit, and feel free to share your perspectives with the class.</a:t>
            </a:r>
            <a:endParaRPr lang="en-CA" sz="1200" b="0" strike="noStrike" spc="-1">
              <a:latin typeface="Arial"/>
            </a:endParaRPr>
          </a:p>
        </p:txBody>
      </p:sp>
      <p:sp>
        <p:nvSpPr>
          <p:cNvPr id="423" name="PlaceHolder 3"/>
          <p:cNvSpPr>
            <a:spLocks noGrp="1"/>
          </p:cNvSpPr>
          <p:nvPr>
            <p:ph type="sldNum" idx="25"/>
          </p:nvPr>
        </p:nvSpPr>
        <p:spPr>
          <a:xfrm>
            <a:off x="3970800" y="8830080"/>
            <a:ext cx="3036600" cy="465480"/>
          </a:xfrm>
          <a:prstGeom prst="rect">
            <a:avLst/>
          </a:prstGeom>
          <a:noFill/>
          <a:ln w="0">
            <a:noFill/>
          </a:ln>
        </p:spPr>
        <p:txBody>
          <a:bodyPr lIns="93240" tIns="46440" rIns="93240" bIns="46440" anchor="b">
            <a:noAutofit/>
          </a:bodyPr>
          <a:lstStyle>
            <a:lvl1pPr algn="r">
              <a:lnSpc>
                <a:spcPct val="100000"/>
              </a:lnSpc>
              <a:buNone/>
              <a:tabLst>
                <a:tab pos="0" algn="l"/>
              </a:tabLst>
              <a:defRPr lang="en-US" sz="1200" b="0" strike="noStrike" spc="-1">
                <a:solidFill>
                  <a:srgbClr val="000000"/>
                </a:solidFill>
                <a:latin typeface="+mn-lt"/>
                <a:ea typeface="+mn-ea"/>
              </a:defRPr>
            </a:lvl1pPr>
          </a:lstStyle>
          <a:p>
            <a:pPr algn="r">
              <a:lnSpc>
                <a:spcPct val="100000"/>
              </a:lnSpc>
              <a:buNone/>
              <a:tabLst>
                <a:tab pos="0" algn="l"/>
              </a:tabLst>
            </a:pPr>
            <a:fld id="{5483B6A1-1F84-4551-98C7-94624A70B9D4}" type="slidenum">
              <a:rPr lang="en-US" sz="1200" b="0" strike="noStrike" spc="-1">
                <a:solidFill>
                  <a:srgbClr val="000000"/>
                </a:solidFill>
                <a:latin typeface="+mn-lt"/>
                <a:ea typeface="+mn-ea"/>
              </a:rPr>
              <a:t>50</a:t>
            </a:fld>
            <a:endParaRPr lang="en-CA"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lstStyle/>
          <a:p>
            <a:r>
              <a:t>Footer</a:t>
            </a:r>
          </a:p>
        </p:txBody>
      </p:sp>
      <p:sp>
        <p:nvSpPr>
          <p:cNvPr id="3" name="PlaceHolder 2"/>
          <p:cNvSpPr>
            <a:spLocks noGrp="1"/>
          </p:cNvSpPr>
          <p:nvPr>
            <p:ph type="sldNum" idx="2"/>
          </p:nvPr>
        </p:nvSpPr>
        <p:spPr/>
        <p:txBody>
          <a:bodyPr/>
          <a:lstStyle/>
          <a:p>
            <a:fld id="{B0AA323A-9EF6-4F90-9695-879D76884E83}" type="slidenum">
              <a:t>‹#›</a:t>
            </a:fld>
            <a:endParaRPr/>
          </a:p>
        </p:txBody>
      </p:sp>
      <p:sp>
        <p:nvSpPr>
          <p:cNvPr id="4" name="PlaceHolder 3"/>
          <p:cNvSpPr>
            <a:spLocks noGrp="1"/>
          </p:cNvSpPr>
          <p:nvPr>
            <p:ph type="dt" idx="3"/>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1" name="PlaceHolder 2"/>
          <p:cNvSpPr>
            <a:spLocks noGrp="1"/>
          </p:cNvSpPr>
          <p:nvPr>
            <p:ph/>
          </p:nvPr>
        </p:nvSpPr>
        <p:spPr>
          <a:xfrm>
            <a:off x="609480" y="107388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2" name="PlaceHolder 3"/>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717EA272-A695-4847-8554-5B483D205BFE}"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4"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5"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6"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7" name="PlaceHolder 5"/>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 name="PlaceHolder 6"/>
          <p:cNvSpPr>
            <a:spLocks noGrp="1"/>
          </p:cNvSpPr>
          <p:nvPr>
            <p:ph type="ftr" idx="1"/>
          </p:nvPr>
        </p:nvSpPr>
        <p:spPr/>
        <p:txBody>
          <a:bodyPr/>
          <a:lstStyle/>
          <a:p>
            <a:r>
              <a:t>Footer</a:t>
            </a:r>
          </a:p>
        </p:txBody>
      </p:sp>
      <p:sp>
        <p:nvSpPr>
          <p:cNvPr id="8" name="PlaceHolder 7"/>
          <p:cNvSpPr>
            <a:spLocks noGrp="1"/>
          </p:cNvSpPr>
          <p:nvPr>
            <p:ph type="sldNum" idx="2"/>
          </p:nvPr>
        </p:nvSpPr>
        <p:spPr/>
        <p:txBody>
          <a:bodyPr/>
          <a:lstStyle/>
          <a:p>
            <a:fld id="{B612A274-DD0C-4CF3-9CFF-DAF463C97E8C}" type="slidenum">
              <a:t>‹#›</a:t>
            </a:fld>
            <a:endParaRPr/>
          </a:p>
        </p:txBody>
      </p:sp>
      <p:sp>
        <p:nvSpPr>
          <p:cNvPr id="9" name="PlaceHolder 8"/>
          <p:cNvSpPr>
            <a:spLocks noGrp="1"/>
          </p:cNvSpPr>
          <p:nvPr>
            <p:ph type="dt" idx="3"/>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9" name="PlaceHolder 2"/>
          <p:cNvSpPr>
            <a:spLocks noGrp="1"/>
          </p:cNvSpPr>
          <p:nvPr>
            <p:ph/>
          </p:nvPr>
        </p:nvSpPr>
        <p:spPr>
          <a:xfrm>
            <a:off x="60948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0" name="PlaceHolder 3"/>
          <p:cNvSpPr>
            <a:spLocks noGrp="1"/>
          </p:cNvSpPr>
          <p:nvPr>
            <p:ph/>
          </p:nvPr>
        </p:nvSpPr>
        <p:spPr>
          <a:xfrm>
            <a:off x="404424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1" name="PlaceHolder 4"/>
          <p:cNvSpPr>
            <a:spLocks noGrp="1"/>
          </p:cNvSpPr>
          <p:nvPr>
            <p:ph/>
          </p:nvPr>
        </p:nvSpPr>
        <p:spPr>
          <a:xfrm>
            <a:off x="747936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2" name="PlaceHolder 5"/>
          <p:cNvSpPr>
            <a:spLocks noGrp="1"/>
          </p:cNvSpPr>
          <p:nvPr>
            <p:ph/>
          </p:nvPr>
        </p:nvSpPr>
        <p:spPr>
          <a:xfrm>
            <a:off x="60948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3" name="PlaceHolder 6"/>
          <p:cNvSpPr>
            <a:spLocks noGrp="1"/>
          </p:cNvSpPr>
          <p:nvPr>
            <p:ph/>
          </p:nvPr>
        </p:nvSpPr>
        <p:spPr>
          <a:xfrm>
            <a:off x="404424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4" name="PlaceHolder 7"/>
          <p:cNvSpPr>
            <a:spLocks noGrp="1"/>
          </p:cNvSpPr>
          <p:nvPr>
            <p:ph/>
          </p:nvPr>
        </p:nvSpPr>
        <p:spPr>
          <a:xfrm>
            <a:off x="747936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9" name="PlaceHolder 8"/>
          <p:cNvSpPr>
            <a:spLocks noGrp="1"/>
          </p:cNvSpPr>
          <p:nvPr>
            <p:ph type="ftr" idx="1"/>
          </p:nvPr>
        </p:nvSpPr>
        <p:spPr/>
        <p:txBody>
          <a:bodyPr/>
          <a:lstStyle/>
          <a:p>
            <a:r>
              <a:t>Footer</a:t>
            </a:r>
          </a:p>
        </p:txBody>
      </p:sp>
      <p:sp>
        <p:nvSpPr>
          <p:cNvPr id="10" name="PlaceHolder 9"/>
          <p:cNvSpPr>
            <a:spLocks noGrp="1"/>
          </p:cNvSpPr>
          <p:nvPr>
            <p:ph type="sldNum" idx="2"/>
          </p:nvPr>
        </p:nvSpPr>
        <p:spPr/>
        <p:txBody>
          <a:bodyPr/>
          <a:lstStyle/>
          <a:p>
            <a:fld id="{8E132E2A-75F4-43F2-A5FF-538FBE9DBBFD}" type="slidenum">
              <a:t>‹#›</a:t>
            </a:fld>
            <a:endParaRPr/>
          </a:p>
        </p:txBody>
      </p:sp>
      <p:sp>
        <p:nvSpPr>
          <p:cNvPr id="11" name="PlaceHolder 10"/>
          <p:cNvSpPr>
            <a:spLocks noGrp="1"/>
          </p:cNvSpPr>
          <p:nvPr>
            <p:ph type="dt" idx="3"/>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lstStyle/>
          <a:p>
            <a:r>
              <a:t>Footer</a:t>
            </a:r>
          </a:p>
        </p:txBody>
      </p:sp>
      <p:sp>
        <p:nvSpPr>
          <p:cNvPr id="3" name="PlaceHolder 2"/>
          <p:cNvSpPr>
            <a:spLocks noGrp="1"/>
          </p:cNvSpPr>
          <p:nvPr>
            <p:ph type="sldNum" idx="5"/>
          </p:nvPr>
        </p:nvSpPr>
        <p:spPr/>
        <p:txBody>
          <a:bodyPr/>
          <a:lstStyle/>
          <a:p>
            <a:fld id="{6FC19953-7210-4ACF-902C-1BE0893D3D73}" type="slidenum">
              <a:t>‹#›</a:t>
            </a:fld>
            <a:endParaRPr/>
          </a:p>
        </p:txBody>
      </p:sp>
      <p:sp>
        <p:nvSpPr>
          <p:cNvPr id="4" name="PlaceHolder 3"/>
          <p:cNvSpPr>
            <a:spLocks noGrp="1"/>
          </p:cNvSpPr>
          <p:nvPr>
            <p:ph type="dt" idx="6"/>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55" name="PlaceHolder 2"/>
          <p:cNvSpPr>
            <a:spLocks noGrp="1"/>
          </p:cNvSpPr>
          <p:nvPr>
            <p:ph type="subTitle"/>
          </p:nvPr>
        </p:nvSpPr>
        <p:spPr>
          <a:xfrm>
            <a:off x="609480" y="1073880"/>
            <a:ext cx="10158840" cy="50511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646E55BC-2A3D-4A37-A9C1-C93977D5342B}"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57" name="PlaceHolder 2"/>
          <p:cNvSpPr>
            <a:spLocks noGrp="1"/>
          </p:cNvSpPr>
          <p:nvPr>
            <p:ph/>
          </p:nvPr>
        </p:nvSpPr>
        <p:spPr>
          <a:xfrm>
            <a:off x="609480" y="1073880"/>
            <a:ext cx="1015884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A2DC8D47-CBE5-47F3-B1F9-F1F653F40170}"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59"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0"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02633D89-E962-48E6-A34B-6A980A4E0FD8}"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9695181A-F0E1-4878-862C-D34C091214D1}"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2" name="PlaceHolder 1"/>
          <p:cNvSpPr>
            <a:spLocks noGrp="1"/>
          </p:cNvSpPr>
          <p:nvPr>
            <p:ph type="subTitle"/>
          </p:nvPr>
        </p:nvSpPr>
        <p:spPr>
          <a:xfrm>
            <a:off x="609480" y="152640"/>
            <a:ext cx="8012160" cy="33789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9412A7DD-A3ED-4343-8C24-554807246F0F}"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64"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5"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6"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D0B4BE58-5ACE-4B0A-8F24-4BA73A006710}"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0" name="PlaceHolder 2"/>
          <p:cNvSpPr>
            <a:spLocks noGrp="1"/>
          </p:cNvSpPr>
          <p:nvPr>
            <p:ph type="subTitle"/>
          </p:nvPr>
        </p:nvSpPr>
        <p:spPr>
          <a:xfrm>
            <a:off x="609480" y="1073880"/>
            <a:ext cx="10158840" cy="50511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10B668EB-DA43-48E1-9D0C-4C875689EAF9}" type="slidenum">
              <a:t>‹#›</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68"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9"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0" name="PlaceHolder 4"/>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8C7629CF-A6D5-4E68-9C73-5353B5A780D7}"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72"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3"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4" name="PlaceHolder 4"/>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D49E7E76-45CB-44E5-8225-5124DB864350}"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76" name="PlaceHolder 2"/>
          <p:cNvSpPr>
            <a:spLocks noGrp="1"/>
          </p:cNvSpPr>
          <p:nvPr>
            <p:ph/>
          </p:nvPr>
        </p:nvSpPr>
        <p:spPr>
          <a:xfrm>
            <a:off x="609480" y="107388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7" name="PlaceHolder 3"/>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6BC0149F-CB2C-4D8E-9ED7-9293908371E0}"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79"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80"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81"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82" name="PlaceHolder 5"/>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 name="PlaceHolder 6"/>
          <p:cNvSpPr>
            <a:spLocks noGrp="1"/>
          </p:cNvSpPr>
          <p:nvPr>
            <p:ph type="ftr" idx="4"/>
          </p:nvPr>
        </p:nvSpPr>
        <p:spPr/>
        <p:txBody>
          <a:bodyPr/>
          <a:lstStyle/>
          <a:p>
            <a:r>
              <a:t>Footer</a:t>
            </a:r>
          </a:p>
        </p:txBody>
      </p:sp>
      <p:sp>
        <p:nvSpPr>
          <p:cNvPr id="8" name="PlaceHolder 7"/>
          <p:cNvSpPr>
            <a:spLocks noGrp="1"/>
          </p:cNvSpPr>
          <p:nvPr>
            <p:ph type="sldNum" idx="5"/>
          </p:nvPr>
        </p:nvSpPr>
        <p:spPr/>
        <p:txBody>
          <a:bodyPr/>
          <a:lstStyle/>
          <a:p>
            <a:fld id="{76D91650-FD67-4AA5-823D-BA81C2F0936E}" type="slidenum">
              <a:t>‹#›</a:t>
            </a:fld>
            <a:endParaRPr/>
          </a:p>
        </p:txBody>
      </p:sp>
      <p:sp>
        <p:nvSpPr>
          <p:cNvPr id="9" name="PlaceHolder 8"/>
          <p:cNvSpPr>
            <a:spLocks noGrp="1"/>
          </p:cNvSpPr>
          <p:nvPr>
            <p:ph type="dt" idx="6"/>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84" name="PlaceHolder 2"/>
          <p:cNvSpPr>
            <a:spLocks noGrp="1"/>
          </p:cNvSpPr>
          <p:nvPr>
            <p:ph/>
          </p:nvPr>
        </p:nvSpPr>
        <p:spPr>
          <a:xfrm>
            <a:off x="60948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85" name="PlaceHolder 3"/>
          <p:cNvSpPr>
            <a:spLocks noGrp="1"/>
          </p:cNvSpPr>
          <p:nvPr>
            <p:ph/>
          </p:nvPr>
        </p:nvSpPr>
        <p:spPr>
          <a:xfrm>
            <a:off x="404424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86" name="PlaceHolder 4"/>
          <p:cNvSpPr>
            <a:spLocks noGrp="1"/>
          </p:cNvSpPr>
          <p:nvPr>
            <p:ph/>
          </p:nvPr>
        </p:nvSpPr>
        <p:spPr>
          <a:xfrm>
            <a:off x="747936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87" name="PlaceHolder 5"/>
          <p:cNvSpPr>
            <a:spLocks noGrp="1"/>
          </p:cNvSpPr>
          <p:nvPr>
            <p:ph/>
          </p:nvPr>
        </p:nvSpPr>
        <p:spPr>
          <a:xfrm>
            <a:off x="60948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88" name="PlaceHolder 6"/>
          <p:cNvSpPr>
            <a:spLocks noGrp="1"/>
          </p:cNvSpPr>
          <p:nvPr>
            <p:ph/>
          </p:nvPr>
        </p:nvSpPr>
        <p:spPr>
          <a:xfrm>
            <a:off x="404424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89" name="PlaceHolder 7"/>
          <p:cNvSpPr>
            <a:spLocks noGrp="1"/>
          </p:cNvSpPr>
          <p:nvPr>
            <p:ph/>
          </p:nvPr>
        </p:nvSpPr>
        <p:spPr>
          <a:xfrm>
            <a:off x="747936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9" name="PlaceHolder 8"/>
          <p:cNvSpPr>
            <a:spLocks noGrp="1"/>
          </p:cNvSpPr>
          <p:nvPr>
            <p:ph type="ftr" idx="4"/>
          </p:nvPr>
        </p:nvSpPr>
        <p:spPr/>
        <p:txBody>
          <a:bodyPr/>
          <a:lstStyle/>
          <a:p>
            <a:r>
              <a:t>Footer</a:t>
            </a:r>
          </a:p>
        </p:txBody>
      </p:sp>
      <p:sp>
        <p:nvSpPr>
          <p:cNvPr id="10" name="PlaceHolder 9"/>
          <p:cNvSpPr>
            <a:spLocks noGrp="1"/>
          </p:cNvSpPr>
          <p:nvPr>
            <p:ph type="sldNum" idx="5"/>
          </p:nvPr>
        </p:nvSpPr>
        <p:spPr/>
        <p:txBody>
          <a:bodyPr/>
          <a:lstStyle/>
          <a:p>
            <a:fld id="{31AEE656-0953-4E41-9AED-1C1D5CBFDC5B}" type="slidenum">
              <a:t>‹#›</a:t>
            </a:fld>
            <a:endParaRPr/>
          </a:p>
        </p:txBody>
      </p:sp>
      <p:sp>
        <p:nvSpPr>
          <p:cNvPr id="11" name="PlaceHolder 10"/>
          <p:cNvSpPr>
            <a:spLocks noGrp="1"/>
          </p:cNvSpPr>
          <p:nvPr>
            <p:ph type="dt" idx="6"/>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lstStyle/>
          <a:p>
            <a:r>
              <a:t>Footer</a:t>
            </a:r>
          </a:p>
        </p:txBody>
      </p:sp>
      <p:sp>
        <p:nvSpPr>
          <p:cNvPr id="3" name="PlaceHolder 2"/>
          <p:cNvSpPr>
            <a:spLocks noGrp="1"/>
          </p:cNvSpPr>
          <p:nvPr>
            <p:ph type="sldNum" idx="8"/>
          </p:nvPr>
        </p:nvSpPr>
        <p:spPr/>
        <p:txBody>
          <a:bodyPr/>
          <a:lstStyle/>
          <a:p>
            <a:fld id="{4028A0FF-217C-4C5E-9AAE-D4278A0EE6E4}" type="slidenum">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98" name="PlaceHolder 2"/>
          <p:cNvSpPr>
            <a:spLocks noGrp="1"/>
          </p:cNvSpPr>
          <p:nvPr>
            <p:ph type="subTitle"/>
          </p:nvPr>
        </p:nvSpPr>
        <p:spPr>
          <a:xfrm>
            <a:off x="609480" y="1073880"/>
            <a:ext cx="10158840" cy="50511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4" name="PlaceHolder 3"/>
          <p:cNvSpPr>
            <a:spLocks noGrp="1"/>
          </p:cNvSpPr>
          <p:nvPr>
            <p:ph type="ftr" idx="7"/>
          </p:nvPr>
        </p:nvSpPr>
        <p:spPr/>
        <p:txBody>
          <a:bodyPr/>
          <a:lstStyle/>
          <a:p>
            <a:r>
              <a:t>Footer</a:t>
            </a:r>
          </a:p>
        </p:txBody>
      </p:sp>
      <p:sp>
        <p:nvSpPr>
          <p:cNvPr id="5" name="PlaceHolder 4"/>
          <p:cNvSpPr>
            <a:spLocks noGrp="1"/>
          </p:cNvSpPr>
          <p:nvPr>
            <p:ph type="sldNum" idx="8"/>
          </p:nvPr>
        </p:nvSpPr>
        <p:spPr/>
        <p:txBody>
          <a:bodyPr/>
          <a:lstStyle/>
          <a:p>
            <a:fld id="{430E16C5-5985-4BAA-8340-06E877DE9D48}" type="slidenum">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00" name="PlaceHolder 2"/>
          <p:cNvSpPr>
            <a:spLocks noGrp="1"/>
          </p:cNvSpPr>
          <p:nvPr>
            <p:ph/>
          </p:nvPr>
        </p:nvSpPr>
        <p:spPr>
          <a:xfrm>
            <a:off x="609480" y="1073880"/>
            <a:ext cx="1015884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 name="PlaceHolder 3"/>
          <p:cNvSpPr>
            <a:spLocks noGrp="1"/>
          </p:cNvSpPr>
          <p:nvPr>
            <p:ph type="ftr" idx="7"/>
          </p:nvPr>
        </p:nvSpPr>
        <p:spPr/>
        <p:txBody>
          <a:bodyPr/>
          <a:lstStyle/>
          <a:p>
            <a:r>
              <a:t>Footer</a:t>
            </a:r>
          </a:p>
        </p:txBody>
      </p:sp>
      <p:sp>
        <p:nvSpPr>
          <p:cNvPr id="5" name="PlaceHolder 4"/>
          <p:cNvSpPr>
            <a:spLocks noGrp="1"/>
          </p:cNvSpPr>
          <p:nvPr>
            <p:ph type="sldNum" idx="8"/>
          </p:nvPr>
        </p:nvSpPr>
        <p:spPr/>
        <p:txBody>
          <a:bodyPr/>
          <a:lstStyle/>
          <a:p>
            <a:fld id="{F502287B-DBDD-47DB-B387-0446DA91F8EC}" type="slidenum">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02"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03"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7"/>
          </p:nvPr>
        </p:nvSpPr>
        <p:spPr/>
        <p:txBody>
          <a:bodyPr/>
          <a:lstStyle/>
          <a:p>
            <a:r>
              <a:t>Footer</a:t>
            </a:r>
          </a:p>
        </p:txBody>
      </p:sp>
      <p:sp>
        <p:nvSpPr>
          <p:cNvPr id="6" name="PlaceHolder 5"/>
          <p:cNvSpPr>
            <a:spLocks noGrp="1"/>
          </p:cNvSpPr>
          <p:nvPr>
            <p:ph type="sldNum" idx="8"/>
          </p:nvPr>
        </p:nvSpPr>
        <p:spPr/>
        <p:txBody>
          <a:bodyPr/>
          <a:lstStyle/>
          <a:p>
            <a:fld id="{51A3DD20-56B5-439C-8D8C-FE7E025D999A}" type="slidenum">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 name="PlaceHolder 2"/>
          <p:cNvSpPr>
            <a:spLocks noGrp="1"/>
          </p:cNvSpPr>
          <p:nvPr>
            <p:ph type="ftr" idx="7"/>
          </p:nvPr>
        </p:nvSpPr>
        <p:spPr/>
        <p:txBody>
          <a:bodyPr/>
          <a:lstStyle/>
          <a:p>
            <a:r>
              <a:t>Footer</a:t>
            </a:r>
          </a:p>
        </p:txBody>
      </p:sp>
      <p:sp>
        <p:nvSpPr>
          <p:cNvPr id="4" name="PlaceHolder 3"/>
          <p:cNvSpPr>
            <a:spLocks noGrp="1"/>
          </p:cNvSpPr>
          <p:nvPr>
            <p:ph type="sldNum" idx="8"/>
          </p:nvPr>
        </p:nvSpPr>
        <p:spPr/>
        <p:txBody>
          <a:bodyPr/>
          <a:lstStyle/>
          <a:p>
            <a:fld id="{F0AF30F3-D404-4A53-9AA8-B44AF4090C3C}"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2" name="PlaceHolder 2"/>
          <p:cNvSpPr>
            <a:spLocks noGrp="1"/>
          </p:cNvSpPr>
          <p:nvPr>
            <p:ph/>
          </p:nvPr>
        </p:nvSpPr>
        <p:spPr>
          <a:xfrm>
            <a:off x="609480" y="1073880"/>
            <a:ext cx="1015884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07EF5176-1107-4AEB-9024-35D579B3947E}" type="slidenum">
              <a:t>‹#›</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5" name="PlaceHolder 1"/>
          <p:cNvSpPr>
            <a:spLocks noGrp="1"/>
          </p:cNvSpPr>
          <p:nvPr>
            <p:ph type="subTitle"/>
          </p:nvPr>
        </p:nvSpPr>
        <p:spPr>
          <a:xfrm>
            <a:off x="609480" y="152640"/>
            <a:ext cx="8012160" cy="33789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3" name="PlaceHolder 2"/>
          <p:cNvSpPr>
            <a:spLocks noGrp="1"/>
          </p:cNvSpPr>
          <p:nvPr>
            <p:ph type="ftr" idx="7"/>
          </p:nvPr>
        </p:nvSpPr>
        <p:spPr/>
        <p:txBody>
          <a:bodyPr/>
          <a:lstStyle/>
          <a:p>
            <a:r>
              <a:t>Footer</a:t>
            </a:r>
          </a:p>
        </p:txBody>
      </p:sp>
      <p:sp>
        <p:nvSpPr>
          <p:cNvPr id="4" name="PlaceHolder 3"/>
          <p:cNvSpPr>
            <a:spLocks noGrp="1"/>
          </p:cNvSpPr>
          <p:nvPr>
            <p:ph type="sldNum" idx="8"/>
          </p:nvPr>
        </p:nvSpPr>
        <p:spPr/>
        <p:txBody>
          <a:bodyPr/>
          <a:lstStyle/>
          <a:p>
            <a:fld id="{22E292F5-7410-4924-ABDB-61F7203ABE3E}" type="slidenum">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07"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08"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09"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60F8CAAC-85B6-478C-9227-67DA71351FF8}" type="slidenum">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11"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12"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13" name="PlaceHolder 4"/>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13DA7614-EC2F-407C-8AD5-02937A2B5A7B}" type="slidenum">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15"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16"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17" name="PlaceHolder 4"/>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AAE4EE25-F9FC-4DA7-9922-BE5422864165}" type="slidenum">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19" name="PlaceHolder 2"/>
          <p:cNvSpPr>
            <a:spLocks noGrp="1"/>
          </p:cNvSpPr>
          <p:nvPr>
            <p:ph/>
          </p:nvPr>
        </p:nvSpPr>
        <p:spPr>
          <a:xfrm>
            <a:off x="609480" y="107388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20" name="PlaceHolder 3"/>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7"/>
          </p:nvPr>
        </p:nvSpPr>
        <p:spPr/>
        <p:txBody>
          <a:bodyPr/>
          <a:lstStyle/>
          <a:p>
            <a:r>
              <a:t>Footer</a:t>
            </a:r>
          </a:p>
        </p:txBody>
      </p:sp>
      <p:sp>
        <p:nvSpPr>
          <p:cNvPr id="6" name="PlaceHolder 5"/>
          <p:cNvSpPr>
            <a:spLocks noGrp="1"/>
          </p:cNvSpPr>
          <p:nvPr>
            <p:ph type="sldNum" idx="8"/>
          </p:nvPr>
        </p:nvSpPr>
        <p:spPr/>
        <p:txBody>
          <a:bodyPr/>
          <a:lstStyle/>
          <a:p>
            <a:fld id="{48AFB635-C73F-4B8D-9CAD-1F3A8CBDCAC6}" type="slidenum">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22"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23"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24"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25" name="PlaceHolder 5"/>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 name="PlaceHolder 6"/>
          <p:cNvSpPr>
            <a:spLocks noGrp="1"/>
          </p:cNvSpPr>
          <p:nvPr>
            <p:ph type="ftr" idx="7"/>
          </p:nvPr>
        </p:nvSpPr>
        <p:spPr/>
        <p:txBody>
          <a:bodyPr/>
          <a:lstStyle/>
          <a:p>
            <a:r>
              <a:t>Footer</a:t>
            </a:r>
          </a:p>
        </p:txBody>
      </p:sp>
      <p:sp>
        <p:nvSpPr>
          <p:cNvPr id="8" name="PlaceHolder 7"/>
          <p:cNvSpPr>
            <a:spLocks noGrp="1"/>
          </p:cNvSpPr>
          <p:nvPr>
            <p:ph type="sldNum" idx="8"/>
          </p:nvPr>
        </p:nvSpPr>
        <p:spPr/>
        <p:txBody>
          <a:bodyPr/>
          <a:lstStyle/>
          <a:p>
            <a:fld id="{86D9EA50-ACA3-4EEF-A3FE-57F6D3532CDD}" type="slidenum">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27" name="PlaceHolder 2"/>
          <p:cNvSpPr>
            <a:spLocks noGrp="1"/>
          </p:cNvSpPr>
          <p:nvPr>
            <p:ph/>
          </p:nvPr>
        </p:nvSpPr>
        <p:spPr>
          <a:xfrm>
            <a:off x="60948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28" name="PlaceHolder 3"/>
          <p:cNvSpPr>
            <a:spLocks noGrp="1"/>
          </p:cNvSpPr>
          <p:nvPr>
            <p:ph/>
          </p:nvPr>
        </p:nvSpPr>
        <p:spPr>
          <a:xfrm>
            <a:off x="404424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29" name="PlaceHolder 4"/>
          <p:cNvSpPr>
            <a:spLocks noGrp="1"/>
          </p:cNvSpPr>
          <p:nvPr>
            <p:ph/>
          </p:nvPr>
        </p:nvSpPr>
        <p:spPr>
          <a:xfrm>
            <a:off x="747936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30" name="PlaceHolder 5"/>
          <p:cNvSpPr>
            <a:spLocks noGrp="1"/>
          </p:cNvSpPr>
          <p:nvPr>
            <p:ph/>
          </p:nvPr>
        </p:nvSpPr>
        <p:spPr>
          <a:xfrm>
            <a:off x="60948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31" name="PlaceHolder 6"/>
          <p:cNvSpPr>
            <a:spLocks noGrp="1"/>
          </p:cNvSpPr>
          <p:nvPr>
            <p:ph/>
          </p:nvPr>
        </p:nvSpPr>
        <p:spPr>
          <a:xfrm>
            <a:off x="404424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32" name="PlaceHolder 7"/>
          <p:cNvSpPr>
            <a:spLocks noGrp="1"/>
          </p:cNvSpPr>
          <p:nvPr>
            <p:ph/>
          </p:nvPr>
        </p:nvSpPr>
        <p:spPr>
          <a:xfrm>
            <a:off x="747936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9" name="PlaceHolder 8"/>
          <p:cNvSpPr>
            <a:spLocks noGrp="1"/>
          </p:cNvSpPr>
          <p:nvPr>
            <p:ph type="ftr" idx="7"/>
          </p:nvPr>
        </p:nvSpPr>
        <p:spPr/>
        <p:txBody>
          <a:bodyPr/>
          <a:lstStyle/>
          <a:p>
            <a:r>
              <a:t>Footer</a:t>
            </a:r>
          </a:p>
        </p:txBody>
      </p:sp>
      <p:sp>
        <p:nvSpPr>
          <p:cNvPr id="10" name="PlaceHolder 9"/>
          <p:cNvSpPr>
            <a:spLocks noGrp="1"/>
          </p:cNvSpPr>
          <p:nvPr>
            <p:ph type="sldNum" idx="8"/>
          </p:nvPr>
        </p:nvSpPr>
        <p:spPr/>
        <p:txBody>
          <a:bodyPr/>
          <a:lstStyle/>
          <a:p>
            <a:fld id="{56CC25AA-8EB1-4B65-A151-34EBB22BD944}" type="slidenum">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9"/>
          </p:nvPr>
        </p:nvSpPr>
        <p:spPr/>
        <p:txBody>
          <a:bodyPr/>
          <a:lstStyle/>
          <a:p>
            <a:r>
              <a:t>Footer</a:t>
            </a:r>
          </a:p>
        </p:txBody>
      </p:sp>
      <p:sp>
        <p:nvSpPr>
          <p:cNvPr id="3" name="PlaceHolder 2"/>
          <p:cNvSpPr>
            <a:spLocks noGrp="1"/>
          </p:cNvSpPr>
          <p:nvPr>
            <p:ph type="sldNum" idx="10"/>
          </p:nvPr>
        </p:nvSpPr>
        <p:spPr/>
        <p:txBody>
          <a:bodyPr/>
          <a:lstStyle/>
          <a:p>
            <a:fld id="{90763F17-A645-4562-964B-81577695A895}" type="slidenum">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40" name="PlaceHolder 2"/>
          <p:cNvSpPr>
            <a:spLocks noGrp="1"/>
          </p:cNvSpPr>
          <p:nvPr>
            <p:ph type="subTitle"/>
          </p:nvPr>
        </p:nvSpPr>
        <p:spPr>
          <a:xfrm>
            <a:off x="609480" y="1073880"/>
            <a:ext cx="10158840" cy="50511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4" name="PlaceHolder 3"/>
          <p:cNvSpPr>
            <a:spLocks noGrp="1"/>
          </p:cNvSpPr>
          <p:nvPr>
            <p:ph type="ftr" idx="9"/>
          </p:nvPr>
        </p:nvSpPr>
        <p:spPr/>
        <p:txBody>
          <a:bodyPr/>
          <a:lstStyle/>
          <a:p>
            <a:r>
              <a:t>Footer</a:t>
            </a:r>
          </a:p>
        </p:txBody>
      </p:sp>
      <p:sp>
        <p:nvSpPr>
          <p:cNvPr id="5" name="PlaceHolder 4"/>
          <p:cNvSpPr>
            <a:spLocks noGrp="1"/>
          </p:cNvSpPr>
          <p:nvPr>
            <p:ph type="sldNum" idx="10"/>
          </p:nvPr>
        </p:nvSpPr>
        <p:spPr/>
        <p:txBody>
          <a:bodyPr/>
          <a:lstStyle/>
          <a:p>
            <a:fld id="{4F40B23F-66AC-4C93-87D5-C5EC5FF0818F}" type="slidenum">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42" name="PlaceHolder 2"/>
          <p:cNvSpPr>
            <a:spLocks noGrp="1"/>
          </p:cNvSpPr>
          <p:nvPr>
            <p:ph/>
          </p:nvPr>
        </p:nvSpPr>
        <p:spPr>
          <a:xfrm>
            <a:off x="609480" y="1073880"/>
            <a:ext cx="1015884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 name="PlaceHolder 3"/>
          <p:cNvSpPr>
            <a:spLocks noGrp="1"/>
          </p:cNvSpPr>
          <p:nvPr>
            <p:ph type="ftr" idx="9"/>
          </p:nvPr>
        </p:nvSpPr>
        <p:spPr/>
        <p:txBody>
          <a:bodyPr/>
          <a:lstStyle/>
          <a:p>
            <a:r>
              <a:t>Footer</a:t>
            </a:r>
          </a:p>
        </p:txBody>
      </p:sp>
      <p:sp>
        <p:nvSpPr>
          <p:cNvPr id="5" name="PlaceHolder 4"/>
          <p:cNvSpPr>
            <a:spLocks noGrp="1"/>
          </p:cNvSpPr>
          <p:nvPr>
            <p:ph type="sldNum" idx="10"/>
          </p:nvPr>
        </p:nvSpPr>
        <p:spPr/>
        <p:txBody>
          <a:bodyPr/>
          <a:lstStyle/>
          <a:p>
            <a:fld id="{4C6B9B68-D958-427A-8BED-1EE5DEFD825A}"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4"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5"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2A0AFD25-A55E-4E66-9A93-B7D52E13E96C}"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44"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45"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9"/>
          </p:nvPr>
        </p:nvSpPr>
        <p:spPr/>
        <p:txBody>
          <a:bodyPr/>
          <a:lstStyle/>
          <a:p>
            <a:r>
              <a:t>Footer</a:t>
            </a:r>
          </a:p>
        </p:txBody>
      </p:sp>
      <p:sp>
        <p:nvSpPr>
          <p:cNvPr id="6" name="PlaceHolder 5"/>
          <p:cNvSpPr>
            <a:spLocks noGrp="1"/>
          </p:cNvSpPr>
          <p:nvPr>
            <p:ph type="sldNum" idx="10"/>
          </p:nvPr>
        </p:nvSpPr>
        <p:spPr/>
        <p:txBody>
          <a:bodyPr/>
          <a:lstStyle/>
          <a:p>
            <a:fld id="{6156B078-4B3B-4DA9-9E3D-5DD221DB0EF8}" type="slidenum">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 name="PlaceHolder 2"/>
          <p:cNvSpPr>
            <a:spLocks noGrp="1"/>
          </p:cNvSpPr>
          <p:nvPr>
            <p:ph type="ftr" idx="9"/>
          </p:nvPr>
        </p:nvSpPr>
        <p:spPr/>
        <p:txBody>
          <a:bodyPr/>
          <a:lstStyle/>
          <a:p>
            <a:r>
              <a:t>Footer</a:t>
            </a:r>
          </a:p>
        </p:txBody>
      </p:sp>
      <p:sp>
        <p:nvSpPr>
          <p:cNvPr id="4" name="PlaceHolder 3"/>
          <p:cNvSpPr>
            <a:spLocks noGrp="1"/>
          </p:cNvSpPr>
          <p:nvPr>
            <p:ph type="sldNum" idx="10"/>
          </p:nvPr>
        </p:nvSpPr>
        <p:spPr/>
        <p:txBody>
          <a:bodyPr/>
          <a:lstStyle/>
          <a:p>
            <a:fld id="{3EC56A05-223A-4FF5-9D3C-9FF464C4EA5B}" type="slidenum">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7" name="PlaceHolder 1"/>
          <p:cNvSpPr>
            <a:spLocks noGrp="1"/>
          </p:cNvSpPr>
          <p:nvPr>
            <p:ph type="subTitle"/>
          </p:nvPr>
        </p:nvSpPr>
        <p:spPr>
          <a:xfrm>
            <a:off x="609480" y="152640"/>
            <a:ext cx="8012160" cy="33789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3" name="PlaceHolder 2"/>
          <p:cNvSpPr>
            <a:spLocks noGrp="1"/>
          </p:cNvSpPr>
          <p:nvPr>
            <p:ph type="ftr" idx="9"/>
          </p:nvPr>
        </p:nvSpPr>
        <p:spPr/>
        <p:txBody>
          <a:bodyPr/>
          <a:lstStyle/>
          <a:p>
            <a:r>
              <a:t>Footer</a:t>
            </a:r>
          </a:p>
        </p:txBody>
      </p:sp>
      <p:sp>
        <p:nvSpPr>
          <p:cNvPr id="4" name="PlaceHolder 3"/>
          <p:cNvSpPr>
            <a:spLocks noGrp="1"/>
          </p:cNvSpPr>
          <p:nvPr>
            <p:ph type="sldNum" idx="10"/>
          </p:nvPr>
        </p:nvSpPr>
        <p:spPr/>
        <p:txBody>
          <a:bodyPr/>
          <a:lstStyle/>
          <a:p>
            <a:fld id="{6C451088-DF10-4D00-96F0-771F8F0C0F9A}" type="slidenum">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49"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50"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51"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9"/>
          </p:nvPr>
        </p:nvSpPr>
        <p:spPr/>
        <p:txBody>
          <a:bodyPr/>
          <a:lstStyle/>
          <a:p>
            <a:r>
              <a:t>Footer</a:t>
            </a:r>
          </a:p>
        </p:txBody>
      </p:sp>
      <p:sp>
        <p:nvSpPr>
          <p:cNvPr id="7" name="PlaceHolder 6"/>
          <p:cNvSpPr>
            <a:spLocks noGrp="1"/>
          </p:cNvSpPr>
          <p:nvPr>
            <p:ph type="sldNum" idx="10"/>
          </p:nvPr>
        </p:nvSpPr>
        <p:spPr/>
        <p:txBody>
          <a:bodyPr/>
          <a:lstStyle/>
          <a:p>
            <a:fld id="{F16FA674-FCCA-4926-87CB-7EBC2A6FF6AF}" type="slidenum">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53"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54"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55" name="PlaceHolder 4"/>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9"/>
          </p:nvPr>
        </p:nvSpPr>
        <p:spPr/>
        <p:txBody>
          <a:bodyPr/>
          <a:lstStyle/>
          <a:p>
            <a:r>
              <a:t>Footer</a:t>
            </a:r>
          </a:p>
        </p:txBody>
      </p:sp>
      <p:sp>
        <p:nvSpPr>
          <p:cNvPr id="7" name="PlaceHolder 6"/>
          <p:cNvSpPr>
            <a:spLocks noGrp="1"/>
          </p:cNvSpPr>
          <p:nvPr>
            <p:ph type="sldNum" idx="10"/>
          </p:nvPr>
        </p:nvSpPr>
        <p:spPr/>
        <p:txBody>
          <a:bodyPr/>
          <a:lstStyle/>
          <a:p>
            <a:fld id="{59D20265-9BAE-4822-97C1-6BE16BAAE015}" type="slidenum">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57"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58"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59" name="PlaceHolder 4"/>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9"/>
          </p:nvPr>
        </p:nvSpPr>
        <p:spPr/>
        <p:txBody>
          <a:bodyPr/>
          <a:lstStyle/>
          <a:p>
            <a:r>
              <a:t>Footer</a:t>
            </a:r>
          </a:p>
        </p:txBody>
      </p:sp>
      <p:sp>
        <p:nvSpPr>
          <p:cNvPr id="7" name="PlaceHolder 6"/>
          <p:cNvSpPr>
            <a:spLocks noGrp="1"/>
          </p:cNvSpPr>
          <p:nvPr>
            <p:ph type="sldNum" idx="10"/>
          </p:nvPr>
        </p:nvSpPr>
        <p:spPr/>
        <p:txBody>
          <a:bodyPr/>
          <a:lstStyle/>
          <a:p>
            <a:fld id="{B512FCD9-380A-4EC3-95AE-27AC78DC593E}" type="slidenum">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61" name="PlaceHolder 2"/>
          <p:cNvSpPr>
            <a:spLocks noGrp="1"/>
          </p:cNvSpPr>
          <p:nvPr>
            <p:ph/>
          </p:nvPr>
        </p:nvSpPr>
        <p:spPr>
          <a:xfrm>
            <a:off x="609480" y="107388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62" name="PlaceHolder 3"/>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9"/>
          </p:nvPr>
        </p:nvSpPr>
        <p:spPr/>
        <p:txBody>
          <a:bodyPr/>
          <a:lstStyle/>
          <a:p>
            <a:r>
              <a:t>Footer</a:t>
            </a:r>
          </a:p>
        </p:txBody>
      </p:sp>
      <p:sp>
        <p:nvSpPr>
          <p:cNvPr id="6" name="PlaceHolder 5"/>
          <p:cNvSpPr>
            <a:spLocks noGrp="1"/>
          </p:cNvSpPr>
          <p:nvPr>
            <p:ph type="sldNum" idx="10"/>
          </p:nvPr>
        </p:nvSpPr>
        <p:spPr/>
        <p:txBody>
          <a:bodyPr/>
          <a:lstStyle/>
          <a:p>
            <a:fld id="{65596458-B2CC-4A32-93B3-91298CEB7BE7}" type="slidenum">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64"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65"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66"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67" name="PlaceHolder 5"/>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 name="PlaceHolder 6"/>
          <p:cNvSpPr>
            <a:spLocks noGrp="1"/>
          </p:cNvSpPr>
          <p:nvPr>
            <p:ph type="ftr" idx="9"/>
          </p:nvPr>
        </p:nvSpPr>
        <p:spPr/>
        <p:txBody>
          <a:bodyPr/>
          <a:lstStyle/>
          <a:p>
            <a:r>
              <a:t>Footer</a:t>
            </a:r>
          </a:p>
        </p:txBody>
      </p:sp>
      <p:sp>
        <p:nvSpPr>
          <p:cNvPr id="8" name="PlaceHolder 7"/>
          <p:cNvSpPr>
            <a:spLocks noGrp="1"/>
          </p:cNvSpPr>
          <p:nvPr>
            <p:ph type="sldNum" idx="10"/>
          </p:nvPr>
        </p:nvSpPr>
        <p:spPr/>
        <p:txBody>
          <a:bodyPr/>
          <a:lstStyle/>
          <a:p>
            <a:fld id="{8259267E-631F-4BBE-9F0A-F3177E205E43}" type="slidenum">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69" name="PlaceHolder 2"/>
          <p:cNvSpPr>
            <a:spLocks noGrp="1"/>
          </p:cNvSpPr>
          <p:nvPr>
            <p:ph/>
          </p:nvPr>
        </p:nvSpPr>
        <p:spPr>
          <a:xfrm>
            <a:off x="60948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70" name="PlaceHolder 3"/>
          <p:cNvSpPr>
            <a:spLocks noGrp="1"/>
          </p:cNvSpPr>
          <p:nvPr>
            <p:ph/>
          </p:nvPr>
        </p:nvSpPr>
        <p:spPr>
          <a:xfrm>
            <a:off x="404424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71" name="PlaceHolder 4"/>
          <p:cNvSpPr>
            <a:spLocks noGrp="1"/>
          </p:cNvSpPr>
          <p:nvPr>
            <p:ph/>
          </p:nvPr>
        </p:nvSpPr>
        <p:spPr>
          <a:xfrm>
            <a:off x="747936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72" name="PlaceHolder 5"/>
          <p:cNvSpPr>
            <a:spLocks noGrp="1"/>
          </p:cNvSpPr>
          <p:nvPr>
            <p:ph/>
          </p:nvPr>
        </p:nvSpPr>
        <p:spPr>
          <a:xfrm>
            <a:off x="60948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73" name="PlaceHolder 6"/>
          <p:cNvSpPr>
            <a:spLocks noGrp="1"/>
          </p:cNvSpPr>
          <p:nvPr>
            <p:ph/>
          </p:nvPr>
        </p:nvSpPr>
        <p:spPr>
          <a:xfrm>
            <a:off x="404424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74" name="PlaceHolder 7"/>
          <p:cNvSpPr>
            <a:spLocks noGrp="1"/>
          </p:cNvSpPr>
          <p:nvPr>
            <p:ph/>
          </p:nvPr>
        </p:nvSpPr>
        <p:spPr>
          <a:xfrm>
            <a:off x="747936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9" name="PlaceHolder 8"/>
          <p:cNvSpPr>
            <a:spLocks noGrp="1"/>
          </p:cNvSpPr>
          <p:nvPr>
            <p:ph type="ftr" idx="9"/>
          </p:nvPr>
        </p:nvSpPr>
        <p:spPr/>
        <p:txBody>
          <a:bodyPr/>
          <a:lstStyle/>
          <a:p>
            <a:r>
              <a:t>Footer</a:t>
            </a:r>
          </a:p>
        </p:txBody>
      </p:sp>
      <p:sp>
        <p:nvSpPr>
          <p:cNvPr id="10" name="PlaceHolder 9"/>
          <p:cNvSpPr>
            <a:spLocks noGrp="1"/>
          </p:cNvSpPr>
          <p:nvPr>
            <p:ph type="sldNum" idx="10"/>
          </p:nvPr>
        </p:nvSpPr>
        <p:spPr/>
        <p:txBody>
          <a:bodyPr/>
          <a:lstStyle/>
          <a:p>
            <a:fld id="{73D22656-72F9-4302-94C6-36EEFC2D509A}" type="slidenum">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lstStyle/>
          <a:p>
            <a:r>
              <a:t>Footer</a:t>
            </a:r>
          </a:p>
        </p:txBody>
      </p:sp>
      <p:sp>
        <p:nvSpPr>
          <p:cNvPr id="3" name="PlaceHolder 2"/>
          <p:cNvSpPr>
            <a:spLocks noGrp="1"/>
          </p:cNvSpPr>
          <p:nvPr>
            <p:ph type="sldNum" idx="12"/>
          </p:nvPr>
        </p:nvSpPr>
        <p:spPr/>
        <p:txBody>
          <a:bodyPr/>
          <a:lstStyle/>
          <a:p>
            <a:fld id="{A0E126EF-B99E-485C-9236-B6511D129CB6}" type="slidenum">
              <a:t>‹#›</a:t>
            </a:fld>
            <a:endParaRPr/>
          </a:p>
        </p:txBody>
      </p:sp>
      <p:sp>
        <p:nvSpPr>
          <p:cNvPr id="4" name="PlaceHolder 3"/>
          <p:cNvSpPr>
            <a:spLocks noGrp="1"/>
          </p:cNvSpPr>
          <p:nvPr>
            <p:ph type="dt" idx="13"/>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3EAD9E8F-6F84-443F-B396-CF68E1316EF3}"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84"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85" name="PlaceHolder 2"/>
          <p:cNvSpPr>
            <a:spLocks noGrp="1"/>
          </p:cNvSpPr>
          <p:nvPr>
            <p:ph type="subTitle"/>
          </p:nvPr>
        </p:nvSpPr>
        <p:spPr>
          <a:xfrm>
            <a:off x="609480" y="1073880"/>
            <a:ext cx="10158840" cy="50511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4" name="PlaceHolder 3"/>
          <p:cNvSpPr>
            <a:spLocks noGrp="1"/>
          </p:cNvSpPr>
          <p:nvPr>
            <p:ph type="ftr" idx="11"/>
          </p:nvPr>
        </p:nvSpPr>
        <p:spPr/>
        <p:txBody>
          <a:bodyPr/>
          <a:lstStyle/>
          <a:p>
            <a:r>
              <a:t>Footer</a:t>
            </a:r>
          </a:p>
        </p:txBody>
      </p:sp>
      <p:sp>
        <p:nvSpPr>
          <p:cNvPr id="5" name="PlaceHolder 4"/>
          <p:cNvSpPr>
            <a:spLocks noGrp="1"/>
          </p:cNvSpPr>
          <p:nvPr>
            <p:ph type="sldNum" idx="12"/>
          </p:nvPr>
        </p:nvSpPr>
        <p:spPr/>
        <p:txBody>
          <a:bodyPr/>
          <a:lstStyle/>
          <a:p>
            <a:fld id="{E950F907-59E0-42B1-B1E3-4E1D586D9EAA}" type="slidenum">
              <a:t>‹#›</a:t>
            </a:fld>
            <a:endParaRPr/>
          </a:p>
        </p:txBody>
      </p:sp>
      <p:sp>
        <p:nvSpPr>
          <p:cNvPr id="6" name="PlaceHolder 5"/>
          <p:cNvSpPr>
            <a:spLocks noGrp="1"/>
          </p:cNvSpPr>
          <p:nvPr>
            <p:ph type="dt" idx="13"/>
          </p:nvPr>
        </p:nvSpPr>
        <p:spPr/>
        <p:txBody>
          <a:body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87" name="PlaceHolder 2"/>
          <p:cNvSpPr>
            <a:spLocks noGrp="1"/>
          </p:cNvSpPr>
          <p:nvPr>
            <p:ph/>
          </p:nvPr>
        </p:nvSpPr>
        <p:spPr>
          <a:xfrm>
            <a:off x="609480" y="1073880"/>
            <a:ext cx="1015884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 name="PlaceHolder 3"/>
          <p:cNvSpPr>
            <a:spLocks noGrp="1"/>
          </p:cNvSpPr>
          <p:nvPr>
            <p:ph type="ftr" idx="11"/>
          </p:nvPr>
        </p:nvSpPr>
        <p:spPr/>
        <p:txBody>
          <a:bodyPr/>
          <a:lstStyle/>
          <a:p>
            <a:r>
              <a:t>Footer</a:t>
            </a:r>
          </a:p>
        </p:txBody>
      </p:sp>
      <p:sp>
        <p:nvSpPr>
          <p:cNvPr id="5" name="PlaceHolder 4"/>
          <p:cNvSpPr>
            <a:spLocks noGrp="1"/>
          </p:cNvSpPr>
          <p:nvPr>
            <p:ph type="sldNum" idx="12"/>
          </p:nvPr>
        </p:nvSpPr>
        <p:spPr/>
        <p:txBody>
          <a:bodyPr/>
          <a:lstStyle/>
          <a:p>
            <a:fld id="{35EB232D-126A-45F3-B790-71D3979E9DDC}" type="slidenum">
              <a:t>‹#›</a:t>
            </a:fld>
            <a:endParaRPr/>
          </a:p>
        </p:txBody>
      </p:sp>
      <p:sp>
        <p:nvSpPr>
          <p:cNvPr id="6" name="PlaceHolder 5"/>
          <p:cNvSpPr>
            <a:spLocks noGrp="1"/>
          </p:cNvSpPr>
          <p:nvPr>
            <p:ph type="dt" idx="13"/>
          </p:nvPr>
        </p:nvSpPr>
        <p:spPr/>
        <p:txBody>
          <a:body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89"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90"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11"/>
          </p:nvPr>
        </p:nvSpPr>
        <p:spPr/>
        <p:txBody>
          <a:bodyPr/>
          <a:lstStyle/>
          <a:p>
            <a:r>
              <a:t>Footer</a:t>
            </a:r>
          </a:p>
        </p:txBody>
      </p:sp>
      <p:sp>
        <p:nvSpPr>
          <p:cNvPr id="6" name="PlaceHolder 5"/>
          <p:cNvSpPr>
            <a:spLocks noGrp="1"/>
          </p:cNvSpPr>
          <p:nvPr>
            <p:ph type="sldNum" idx="12"/>
          </p:nvPr>
        </p:nvSpPr>
        <p:spPr/>
        <p:txBody>
          <a:bodyPr/>
          <a:lstStyle/>
          <a:p>
            <a:fld id="{85B98CE7-C035-4DFC-89BC-B04B495C79C9}" type="slidenum">
              <a:t>‹#›</a:t>
            </a:fld>
            <a:endParaRPr/>
          </a:p>
        </p:txBody>
      </p:sp>
      <p:sp>
        <p:nvSpPr>
          <p:cNvPr id="7" name="PlaceHolder 6"/>
          <p:cNvSpPr>
            <a:spLocks noGrp="1"/>
          </p:cNvSpPr>
          <p:nvPr>
            <p:ph type="dt" idx="13"/>
          </p:nvPr>
        </p:nvSpPr>
        <p:spPr/>
        <p:txBody>
          <a:body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1"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 name="PlaceHolder 2"/>
          <p:cNvSpPr>
            <a:spLocks noGrp="1"/>
          </p:cNvSpPr>
          <p:nvPr>
            <p:ph type="ftr" idx="11"/>
          </p:nvPr>
        </p:nvSpPr>
        <p:spPr/>
        <p:txBody>
          <a:bodyPr/>
          <a:lstStyle/>
          <a:p>
            <a:r>
              <a:t>Footer</a:t>
            </a:r>
          </a:p>
        </p:txBody>
      </p:sp>
      <p:sp>
        <p:nvSpPr>
          <p:cNvPr id="4" name="PlaceHolder 3"/>
          <p:cNvSpPr>
            <a:spLocks noGrp="1"/>
          </p:cNvSpPr>
          <p:nvPr>
            <p:ph type="sldNum" idx="12"/>
          </p:nvPr>
        </p:nvSpPr>
        <p:spPr/>
        <p:txBody>
          <a:bodyPr/>
          <a:lstStyle/>
          <a:p>
            <a:fld id="{0701B594-319D-4F35-8EDE-94358A2BA0BD}" type="slidenum">
              <a:t>‹#›</a:t>
            </a:fld>
            <a:endParaRPr/>
          </a:p>
        </p:txBody>
      </p:sp>
      <p:sp>
        <p:nvSpPr>
          <p:cNvPr id="5" name="PlaceHolder 4"/>
          <p:cNvSpPr>
            <a:spLocks noGrp="1"/>
          </p:cNvSpPr>
          <p:nvPr>
            <p:ph type="dt" idx="13"/>
          </p:nvPr>
        </p:nvSpPr>
        <p:spPr/>
        <p:txBody>
          <a:body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92" name="PlaceHolder 1"/>
          <p:cNvSpPr>
            <a:spLocks noGrp="1"/>
          </p:cNvSpPr>
          <p:nvPr>
            <p:ph type="subTitle"/>
          </p:nvPr>
        </p:nvSpPr>
        <p:spPr>
          <a:xfrm>
            <a:off x="609480" y="152640"/>
            <a:ext cx="8012160" cy="33789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3" name="PlaceHolder 2"/>
          <p:cNvSpPr>
            <a:spLocks noGrp="1"/>
          </p:cNvSpPr>
          <p:nvPr>
            <p:ph type="ftr" idx="11"/>
          </p:nvPr>
        </p:nvSpPr>
        <p:spPr/>
        <p:txBody>
          <a:bodyPr/>
          <a:lstStyle/>
          <a:p>
            <a:r>
              <a:t>Footer</a:t>
            </a:r>
          </a:p>
        </p:txBody>
      </p:sp>
      <p:sp>
        <p:nvSpPr>
          <p:cNvPr id="4" name="PlaceHolder 3"/>
          <p:cNvSpPr>
            <a:spLocks noGrp="1"/>
          </p:cNvSpPr>
          <p:nvPr>
            <p:ph type="sldNum" idx="12"/>
          </p:nvPr>
        </p:nvSpPr>
        <p:spPr/>
        <p:txBody>
          <a:bodyPr/>
          <a:lstStyle/>
          <a:p>
            <a:fld id="{A2445565-C471-4CC0-93BA-4098212729A0}" type="slidenum">
              <a:t>‹#›</a:t>
            </a:fld>
            <a:endParaRPr/>
          </a:p>
        </p:txBody>
      </p:sp>
      <p:sp>
        <p:nvSpPr>
          <p:cNvPr id="5" name="PlaceHolder 4"/>
          <p:cNvSpPr>
            <a:spLocks noGrp="1"/>
          </p:cNvSpPr>
          <p:nvPr>
            <p:ph type="dt" idx="13"/>
          </p:nvPr>
        </p:nvSpPr>
        <p:spPr/>
        <p:txBody>
          <a:body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94"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95"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96"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1"/>
          </p:nvPr>
        </p:nvSpPr>
        <p:spPr/>
        <p:txBody>
          <a:bodyPr/>
          <a:lstStyle/>
          <a:p>
            <a:r>
              <a:t>Footer</a:t>
            </a:r>
          </a:p>
        </p:txBody>
      </p:sp>
      <p:sp>
        <p:nvSpPr>
          <p:cNvPr id="7" name="PlaceHolder 6"/>
          <p:cNvSpPr>
            <a:spLocks noGrp="1"/>
          </p:cNvSpPr>
          <p:nvPr>
            <p:ph type="sldNum" idx="12"/>
          </p:nvPr>
        </p:nvSpPr>
        <p:spPr/>
        <p:txBody>
          <a:bodyPr/>
          <a:lstStyle/>
          <a:p>
            <a:fld id="{B9020388-6409-47AA-BFFC-49BA6E913BC0}" type="slidenum">
              <a:t>‹#›</a:t>
            </a:fld>
            <a:endParaRPr/>
          </a:p>
        </p:txBody>
      </p:sp>
      <p:sp>
        <p:nvSpPr>
          <p:cNvPr id="8" name="PlaceHolder 7"/>
          <p:cNvSpPr>
            <a:spLocks noGrp="1"/>
          </p:cNvSpPr>
          <p:nvPr>
            <p:ph type="dt" idx="13"/>
          </p:nvPr>
        </p:nvSpPr>
        <p:spPr/>
        <p:txBody>
          <a:body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98"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99"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00" name="PlaceHolder 4"/>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1"/>
          </p:nvPr>
        </p:nvSpPr>
        <p:spPr/>
        <p:txBody>
          <a:bodyPr/>
          <a:lstStyle/>
          <a:p>
            <a:r>
              <a:t>Footer</a:t>
            </a:r>
          </a:p>
        </p:txBody>
      </p:sp>
      <p:sp>
        <p:nvSpPr>
          <p:cNvPr id="7" name="PlaceHolder 6"/>
          <p:cNvSpPr>
            <a:spLocks noGrp="1"/>
          </p:cNvSpPr>
          <p:nvPr>
            <p:ph type="sldNum" idx="12"/>
          </p:nvPr>
        </p:nvSpPr>
        <p:spPr/>
        <p:txBody>
          <a:bodyPr/>
          <a:lstStyle/>
          <a:p>
            <a:fld id="{A7967DCE-E3C4-4039-8EE3-80BB84A74A34}" type="slidenum">
              <a:t>‹#›</a:t>
            </a:fld>
            <a:endParaRPr/>
          </a:p>
        </p:txBody>
      </p:sp>
      <p:sp>
        <p:nvSpPr>
          <p:cNvPr id="8" name="PlaceHolder 7"/>
          <p:cNvSpPr>
            <a:spLocks noGrp="1"/>
          </p:cNvSpPr>
          <p:nvPr>
            <p:ph type="dt" idx="13"/>
          </p:nvPr>
        </p:nvSpPr>
        <p:spPr/>
        <p:txBody>
          <a:body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02"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03"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04" name="PlaceHolder 4"/>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1"/>
          </p:nvPr>
        </p:nvSpPr>
        <p:spPr/>
        <p:txBody>
          <a:bodyPr/>
          <a:lstStyle/>
          <a:p>
            <a:r>
              <a:t>Footer</a:t>
            </a:r>
          </a:p>
        </p:txBody>
      </p:sp>
      <p:sp>
        <p:nvSpPr>
          <p:cNvPr id="7" name="PlaceHolder 6"/>
          <p:cNvSpPr>
            <a:spLocks noGrp="1"/>
          </p:cNvSpPr>
          <p:nvPr>
            <p:ph type="sldNum" idx="12"/>
          </p:nvPr>
        </p:nvSpPr>
        <p:spPr/>
        <p:txBody>
          <a:bodyPr/>
          <a:lstStyle/>
          <a:p>
            <a:fld id="{9E453A33-2B0D-4A58-9667-62E5243D6CA8}" type="slidenum">
              <a:t>‹#›</a:t>
            </a:fld>
            <a:endParaRPr/>
          </a:p>
        </p:txBody>
      </p:sp>
      <p:sp>
        <p:nvSpPr>
          <p:cNvPr id="8" name="PlaceHolder 7"/>
          <p:cNvSpPr>
            <a:spLocks noGrp="1"/>
          </p:cNvSpPr>
          <p:nvPr>
            <p:ph type="dt" idx="13"/>
          </p:nvPr>
        </p:nvSpPr>
        <p:spPr/>
        <p:txBody>
          <a:body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06" name="PlaceHolder 2"/>
          <p:cNvSpPr>
            <a:spLocks noGrp="1"/>
          </p:cNvSpPr>
          <p:nvPr>
            <p:ph/>
          </p:nvPr>
        </p:nvSpPr>
        <p:spPr>
          <a:xfrm>
            <a:off x="609480" y="107388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07" name="PlaceHolder 3"/>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11"/>
          </p:nvPr>
        </p:nvSpPr>
        <p:spPr/>
        <p:txBody>
          <a:bodyPr/>
          <a:lstStyle/>
          <a:p>
            <a:r>
              <a:t>Footer</a:t>
            </a:r>
          </a:p>
        </p:txBody>
      </p:sp>
      <p:sp>
        <p:nvSpPr>
          <p:cNvPr id="6" name="PlaceHolder 5"/>
          <p:cNvSpPr>
            <a:spLocks noGrp="1"/>
          </p:cNvSpPr>
          <p:nvPr>
            <p:ph type="sldNum" idx="12"/>
          </p:nvPr>
        </p:nvSpPr>
        <p:spPr/>
        <p:txBody>
          <a:bodyPr/>
          <a:lstStyle/>
          <a:p>
            <a:fld id="{C6FFBF50-FDBC-4F6D-A6EF-0B2493F5B274}" type="slidenum">
              <a:t>‹#›</a:t>
            </a:fld>
            <a:endParaRPr/>
          </a:p>
        </p:txBody>
      </p:sp>
      <p:sp>
        <p:nvSpPr>
          <p:cNvPr id="7" name="PlaceHolder 6"/>
          <p:cNvSpPr>
            <a:spLocks noGrp="1"/>
          </p:cNvSpPr>
          <p:nvPr>
            <p:ph type="dt" idx="13"/>
          </p:nvPr>
        </p:nvSpPr>
        <p:spPr/>
        <p:txBody>
          <a:body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09"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10"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11"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12" name="PlaceHolder 5"/>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 name="PlaceHolder 6"/>
          <p:cNvSpPr>
            <a:spLocks noGrp="1"/>
          </p:cNvSpPr>
          <p:nvPr>
            <p:ph type="ftr" idx="11"/>
          </p:nvPr>
        </p:nvSpPr>
        <p:spPr/>
        <p:txBody>
          <a:bodyPr/>
          <a:lstStyle/>
          <a:p>
            <a:r>
              <a:t>Footer</a:t>
            </a:r>
          </a:p>
        </p:txBody>
      </p:sp>
      <p:sp>
        <p:nvSpPr>
          <p:cNvPr id="8" name="PlaceHolder 7"/>
          <p:cNvSpPr>
            <a:spLocks noGrp="1"/>
          </p:cNvSpPr>
          <p:nvPr>
            <p:ph type="sldNum" idx="12"/>
          </p:nvPr>
        </p:nvSpPr>
        <p:spPr/>
        <p:txBody>
          <a:bodyPr/>
          <a:lstStyle/>
          <a:p>
            <a:fld id="{0955E995-6956-4D0B-B196-705B8523B370}" type="slidenum">
              <a:t>‹#›</a:t>
            </a:fld>
            <a:endParaRPr/>
          </a:p>
        </p:txBody>
      </p:sp>
      <p:sp>
        <p:nvSpPr>
          <p:cNvPr id="9" name="PlaceHolder 8"/>
          <p:cNvSpPr>
            <a:spLocks noGrp="1"/>
          </p:cNvSpPr>
          <p:nvPr>
            <p:ph type="dt" idx="13"/>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609480" y="152640"/>
            <a:ext cx="8012160" cy="33789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6EA8398B-0F97-4152-B0D7-6D8592B41581}"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14" name="PlaceHolder 2"/>
          <p:cNvSpPr>
            <a:spLocks noGrp="1"/>
          </p:cNvSpPr>
          <p:nvPr>
            <p:ph/>
          </p:nvPr>
        </p:nvSpPr>
        <p:spPr>
          <a:xfrm>
            <a:off x="60948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15" name="PlaceHolder 3"/>
          <p:cNvSpPr>
            <a:spLocks noGrp="1"/>
          </p:cNvSpPr>
          <p:nvPr>
            <p:ph/>
          </p:nvPr>
        </p:nvSpPr>
        <p:spPr>
          <a:xfrm>
            <a:off x="404424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16" name="PlaceHolder 4"/>
          <p:cNvSpPr>
            <a:spLocks noGrp="1"/>
          </p:cNvSpPr>
          <p:nvPr>
            <p:ph/>
          </p:nvPr>
        </p:nvSpPr>
        <p:spPr>
          <a:xfrm>
            <a:off x="747936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17" name="PlaceHolder 5"/>
          <p:cNvSpPr>
            <a:spLocks noGrp="1"/>
          </p:cNvSpPr>
          <p:nvPr>
            <p:ph/>
          </p:nvPr>
        </p:nvSpPr>
        <p:spPr>
          <a:xfrm>
            <a:off x="60948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18" name="PlaceHolder 6"/>
          <p:cNvSpPr>
            <a:spLocks noGrp="1"/>
          </p:cNvSpPr>
          <p:nvPr>
            <p:ph/>
          </p:nvPr>
        </p:nvSpPr>
        <p:spPr>
          <a:xfrm>
            <a:off x="404424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19" name="PlaceHolder 7"/>
          <p:cNvSpPr>
            <a:spLocks noGrp="1"/>
          </p:cNvSpPr>
          <p:nvPr>
            <p:ph/>
          </p:nvPr>
        </p:nvSpPr>
        <p:spPr>
          <a:xfrm>
            <a:off x="747936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9" name="PlaceHolder 8"/>
          <p:cNvSpPr>
            <a:spLocks noGrp="1"/>
          </p:cNvSpPr>
          <p:nvPr>
            <p:ph type="ftr" idx="11"/>
          </p:nvPr>
        </p:nvSpPr>
        <p:spPr/>
        <p:txBody>
          <a:bodyPr/>
          <a:lstStyle/>
          <a:p>
            <a:r>
              <a:t>Footer</a:t>
            </a:r>
          </a:p>
        </p:txBody>
      </p:sp>
      <p:sp>
        <p:nvSpPr>
          <p:cNvPr id="10" name="PlaceHolder 9"/>
          <p:cNvSpPr>
            <a:spLocks noGrp="1"/>
          </p:cNvSpPr>
          <p:nvPr>
            <p:ph type="sldNum" idx="12"/>
          </p:nvPr>
        </p:nvSpPr>
        <p:spPr/>
        <p:txBody>
          <a:bodyPr/>
          <a:lstStyle/>
          <a:p>
            <a:fld id="{605E479A-CE59-4679-80A2-11A9B0890829}" type="slidenum">
              <a:t>‹#›</a:t>
            </a:fld>
            <a:endParaRPr/>
          </a:p>
        </p:txBody>
      </p:sp>
      <p:sp>
        <p:nvSpPr>
          <p:cNvPr id="11" name="PlaceHolder 10"/>
          <p:cNvSpPr>
            <a:spLocks noGrp="1"/>
          </p:cNvSpPr>
          <p:nvPr>
            <p:ph type="dt" idx="13"/>
          </p:nvPr>
        </p:nvSpPr>
        <p:spPr/>
        <p:txBody>
          <a:body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lstStyle/>
          <a:p>
            <a:r>
              <a:t>Footer</a:t>
            </a:r>
          </a:p>
        </p:txBody>
      </p:sp>
      <p:sp>
        <p:nvSpPr>
          <p:cNvPr id="3" name="PlaceHolder 2"/>
          <p:cNvSpPr>
            <a:spLocks noGrp="1"/>
          </p:cNvSpPr>
          <p:nvPr>
            <p:ph type="sldNum" idx="15"/>
          </p:nvPr>
        </p:nvSpPr>
        <p:spPr/>
        <p:txBody>
          <a:bodyPr/>
          <a:lstStyle/>
          <a:p>
            <a:fld id="{725BC7FC-734A-48B3-9632-DDFE049977C5}" type="slidenum">
              <a:t>‹#›</a:t>
            </a:fld>
            <a:endParaRPr/>
          </a:p>
        </p:txBody>
      </p:sp>
      <p:sp>
        <p:nvSpPr>
          <p:cNvPr id="4" name="PlaceHolder 3"/>
          <p:cNvSpPr>
            <a:spLocks noGrp="1"/>
          </p:cNvSpPr>
          <p:nvPr>
            <p:ph type="dt" idx="16"/>
          </p:nvPr>
        </p:nvSpPr>
        <p:spPr/>
        <p:txBody>
          <a:body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29"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30" name="PlaceHolder 2"/>
          <p:cNvSpPr>
            <a:spLocks noGrp="1"/>
          </p:cNvSpPr>
          <p:nvPr>
            <p:ph type="subTitle"/>
          </p:nvPr>
        </p:nvSpPr>
        <p:spPr>
          <a:xfrm>
            <a:off x="609480" y="1073880"/>
            <a:ext cx="10158840" cy="50511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4" name="PlaceHolder 3"/>
          <p:cNvSpPr>
            <a:spLocks noGrp="1"/>
          </p:cNvSpPr>
          <p:nvPr>
            <p:ph type="ftr" idx="14"/>
          </p:nvPr>
        </p:nvSpPr>
        <p:spPr/>
        <p:txBody>
          <a:bodyPr/>
          <a:lstStyle/>
          <a:p>
            <a:r>
              <a:t>Footer</a:t>
            </a:r>
          </a:p>
        </p:txBody>
      </p:sp>
      <p:sp>
        <p:nvSpPr>
          <p:cNvPr id="5" name="PlaceHolder 4"/>
          <p:cNvSpPr>
            <a:spLocks noGrp="1"/>
          </p:cNvSpPr>
          <p:nvPr>
            <p:ph type="sldNum" idx="15"/>
          </p:nvPr>
        </p:nvSpPr>
        <p:spPr/>
        <p:txBody>
          <a:bodyPr/>
          <a:lstStyle/>
          <a:p>
            <a:fld id="{59CE7F72-57F6-4686-AEC5-A48667CE64C5}" type="slidenum">
              <a:t>‹#›</a:t>
            </a:fld>
            <a:endParaRPr/>
          </a:p>
        </p:txBody>
      </p:sp>
      <p:sp>
        <p:nvSpPr>
          <p:cNvPr id="6" name="PlaceHolder 5"/>
          <p:cNvSpPr>
            <a:spLocks noGrp="1"/>
          </p:cNvSpPr>
          <p:nvPr>
            <p:ph type="dt" idx="16"/>
          </p:nvPr>
        </p:nvSpPr>
        <p:spPr/>
        <p:txBody>
          <a:body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32" name="PlaceHolder 2"/>
          <p:cNvSpPr>
            <a:spLocks noGrp="1"/>
          </p:cNvSpPr>
          <p:nvPr>
            <p:ph/>
          </p:nvPr>
        </p:nvSpPr>
        <p:spPr>
          <a:xfrm>
            <a:off x="609480" y="1073880"/>
            <a:ext cx="1015884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 name="PlaceHolder 3"/>
          <p:cNvSpPr>
            <a:spLocks noGrp="1"/>
          </p:cNvSpPr>
          <p:nvPr>
            <p:ph type="ftr" idx="14"/>
          </p:nvPr>
        </p:nvSpPr>
        <p:spPr/>
        <p:txBody>
          <a:bodyPr/>
          <a:lstStyle/>
          <a:p>
            <a:r>
              <a:t>Footer</a:t>
            </a:r>
          </a:p>
        </p:txBody>
      </p:sp>
      <p:sp>
        <p:nvSpPr>
          <p:cNvPr id="5" name="PlaceHolder 4"/>
          <p:cNvSpPr>
            <a:spLocks noGrp="1"/>
          </p:cNvSpPr>
          <p:nvPr>
            <p:ph type="sldNum" idx="15"/>
          </p:nvPr>
        </p:nvSpPr>
        <p:spPr/>
        <p:txBody>
          <a:bodyPr/>
          <a:lstStyle/>
          <a:p>
            <a:fld id="{CC912727-AC43-49B6-A512-8B7969E0B4DB}" type="slidenum">
              <a:t>‹#›</a:t>
            </a:fld>
            <a:endParaRPr/>
          </a:p>
        </p:txBody>
      </p:sp>
      <p:sp>
        <p:nvSpPr>
          <p:cNvPr id="6" name="PlaceHolder 5"/>
          <p:cNvSpPr>
            <a:spLocks noGrp="1"/>
          </p:cNvSpPr>
          <p:nvPr>
            <p:ph type="dt" idx="16"/>
          </p:nvPr>
        </p:nvSpPr>
        <p:spPr/>
        <p:txBody>
          <a:body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34"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35"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14"/>
          </p:nvPr>
        </p:nvSpPr>
        <p:spPr/>
        <p:txBody>
          <a:bodyPr/>
          <a:lstStyle/>
          <a:p>
            <a:r>
              <a:t>Footer</a:t>
            </a:r>
          </a:p>
        </p:txBody>
      </p:sp>
      <p:sp>
        <p:nvSpPr>
          <p:cNvPr id="6" name="PlaceHolder 5"/>
          <p:cNvSpPr>
            <a:spLocks noGrp="1"/>
          </p:cNvSpPr>
          <p:nvPr>
            <p:ph type="sldNum" idx="15"/>
          </p:nvPr>
        </p:nvSpPr>
        <p:spPr/>
        <p:txBody>
          <a:bodyPr/>
          <a:lstStyle/>
          <a:p>
            <a:fld id="{702C8E27-C174-49FC-BA19-5584E97647C5}" type="slidenum">
              <a:t>‹#›</a:t>
            </a:fld>
            <a:endParaRPr/>
          </a:p>
        </p:txBody>
      </p:sp>
      <p:sp>
        <p:nvSpPr>
          <p:cNvPr id="7" name="PlaceHolder 6"/>
          <p:cNvSpPr>
            <a:spLocks noGrp="1"/>
          </p:cNvSpPr>
          <p:nvPr>
            <p:ph type="dt" idx="16"/>
          </p:nvPr>
        </p:nvSpPr>
        <p:spPr/>
        <p:txBody>
          <a:body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6"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 name="PlaceHolder 2"/>
          <p:cNvSpPr>
            <a:spLocks noGrp="1"/>
          </p:cNvSpPr>
          <p:nvPr>
            <p:ph type="ftr" idx="14"/>
          </p:nvPr>
        </p:nvSpPr>
        <p:spPr/>
        <p:txBody>
          <a:bodyPr/>
          <a:lstStyle/>
          <a:p>
            <a:r>
              <a:t>Footer</a:t>
            </a:r>
          </a:p>
        </p:txBody>
      </p:sp>
      <p:sp>
        <p:nvSpPr>
          <p:cNvPr id="4" name="PlaceHolder 3"/>
          <p:cNvSpPr>
            <a:spLocks noGrp="1"/>
          </p:cNvSpPr>
          <p:nvPr>
            <p:ph type="sldNum" idx="15"/>
          </p:nvPr>
        </p:nvSpPr>
        <p:spPr/>
        <p:txBody>
          <a:bodyPr/>
          <a:lstStyle/>
          <a:p>
            <a:fld id="{89D100D0-1F8F-4F18-9AEC-A0385345EFB7}" type="slidenum">
              <a:t>‹#›</a:t>
            </a:fld>
            <a:endParaRPr/>
          </a:p>
        </p:txBody>
      </p:sp>
      <p:sp>
        <p:nvSpPr>
          <p:cNvPr id="5" name="PlaceHolder 4"/>
          <p:cNvSpPr>
            <a:spLocks noGrp="1"/>
          </p:cNvSpPr>
          <p:nvPr>
            <p:ph type="dt" idx="16"/>
          </p:nvPr>
        </p:nvSpPr>
        <p:spPr/>
        <p:txBody>
          <a:body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37" name="PlaceHolder 1"/>
          <p:cNvSpPr>
            <a:spLocks noGrp="1"/>
          </p:cNvSpPr>
          <p:nvPr>
            <p:ph type="subTitle"/>
          </p:nvPr>
        </p:nvSpPr>
        <p:spPr>
          <a:xfrm>
            <a:off x="609480" y="152640"/>
            <a:ext cx="8012160" cy="33789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3" name="PlaceHolder 2"/>
          <p:cNvSpPr>
            <a:spLocks noGrp="1"/>
          </p:cNvSpPr>
          <p:nvPr>
            <p:ph type="ftr" idx="14"/>
          </p:nvPr>
        </p:nvSpPr>
        <p:spPr/>
        <p:txBody>
          <a:bodyPr/>
          <a:lstStyle/>
          <a:p>
            <a:r>
              <a:t>Footer</a:t>
            </a:r>
          </a:p>
        </p:txBody>
      </p:sp>
      <p:sp>
        <p:nvSpPr>
          <p:cNvPr id="4" name="PlaceHolder 3"/>
          <p:cNvSpPr>
            <a:spLocks noGrp="1"/>
          </p:cNvSpPr>
          <p:nvPr>
            <p:ph type="sldNum" idx="15"/>
          </p:nvPr>
        </p:nvSpPr>
        <p:spPr/>
        <p:txBody>
          <a:bodyPr/>
          <a:lstStyle/>
          <a:p>
            <a:fld id="{60D2D7EA-7BD5-4F71-87E0-4FDF32BD4978}" type="slidenum">
              <a:t>‹#›</a:t>
            </a:fld>
            <a:endParaRPr/>
          </a:p>
        </p:txBody>
      </p:sp>
      <p:sp>
        <p:nvSpPr>
          <p:cNvPr id="5" name="PlaceHolder 4"/>
          <p:cNvSpPr>
            <a:spLocks noGrp="1"/>
          </p:cNvSpPr>
          <p:nvPr>
            <p:ph type="dt" idx="16"/>
          </p:nvPr>
        </p:nvSpPr>
        <p:spPr/>
        <p:txBody>
          <a:body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39"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40"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41"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4"/>
          </p:nvPr>
        </p:nvSpPr>
        <p:spPr/>
        <p:txBody>
          <a:bodyPr/>
          <a:lstStyle/>
          <a:p>
            <a:r>
              <a:t>Footer</a:t>
            </a:r>
          </a:p>
        </p:txBody>
      </p:sp>
      <p:sp>
        <p:nvSpPr>
          <p:cNvPr id="7" name="PlaceHolder 6"/>
          <p:cNvSpPr>
            <a:spLocks noGrp="1"/>
          </p:cNvSpPr>
          <p:nvPr>
            <p:ph type="sldNum" idx="15"/>
          </p:nvPr>
        </p:nvSpPr>
        <p:spPr/>
        <p:txBody>
          <a:bodyPr/>
          <a:lstStyle/>
          <a:p>
            <a:fld id="{3680AFF8-8144-4357-BD2B-ED01E4E00FD7}" type="slidenum">
              <a:t>‹#›</a:t>
            </a:fld>
            <a:endParaRPr/>
          </a:p>
        </p:txBody>
      </p:sp>
      <p:sp>
        <p:nvSpPr>
          <p:cNvPr id="8" name="PlaceHolder 7"/>
          <p:cNvSpPr>
            <a:spLocks noGrp="1"/>
          </p:cNvSpPr>
          <p:nvPr>
            <p:ph type="dt" idx="16"/>
          </p:nvPr>
        </p:nvSpPr>
        <p:spPr/>
        <p:txBody>
          <a:body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43"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44"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45" name="PlaceHolder 4"/>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4"/>
          </p:nvPr>
        </p:nvSpPr>
        <p:spPr/>
        <p:txBody>
          <a:bodyPr/>
          <a:lstStyle/>
          <a:p>
            <a:r>
              <a:t>Footer</a:t>
            </a:r>
          </a:p>
        </p:txBody>
      </p:sp>
      <p:sp>
        <p:nvSpPr>
          <p:cNvPr id="7" name="PlaceHolder 6"/>
          <p:cNvSpPr>
            <a:spLocks noGrp="1"/>
          </p:cNvSpPr>
          <p:nvPr>
            <p:ph type="sldNum" idx="15"/>
          </p:nvPr>
        </p:nvSpPr>
        <p:spPr/>
        <p:txBody>
          <a:bodyPr/>
          <a:lstStyle/>
          <a:p>
            <a:fld id="{E2700E0B-E232-423D-81CF-BD8215A224E1}" type="slidenum">
              <a:t>‹#›</a:t>
            </a:fld>
            <a:endParaRPr/>
          </a:p>
        </p:txBody>
      </p:sp>
      <p:sp>
        <p:nvSpPr>
          <p:cNvPr id="8" name="PlaceHolder 7"/>
          <p:cNvSpPr>
            <a:spLocks noGrp="1"/>
          </p:cNvSpPr>
          <p:nvPr>
            <p:ph type="dt" idx="16"/>
          </p:nvPr>
        </p:nvSpPr>
        <p:spPr/>
        <p:txBody>
          <a:body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47"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48"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49" name="PlaceHolder 4"/>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4"/>
          </p:nvPr>
        </p:nvSpPr>
        <p:spPr/>
        <p:txBody>
          <a:bodyPr/>
          <a:lstStyle/>
          <a:p>
            <a:r>
              <a:t>Footer</a:t>
            </a:r>
          </a:p>
        </p:txBody>
      </p:sp>
      <p:sp>
        <p:nvSpPr>
          <p:cNvPr id="7" name="PlaceHolder 6"/>
          <p:cNvSpPr>
            <a:spLocks noGrp="1"/>
          </p:cNvSpPr>
          <p:nvPr>
            <p:ph type="sldNum" idx="15"/>
          </p:nvPr>
        </p:nvSpPr>
        <p:spPr/>
        <p:txBody>
          <a:bodyPr/>
          <a:lstStyle/>
          <a:p>
            <a:fld id="{AC61E0D4-CC2A-43DA-BB1E-65B929ED78E5}" type="slidenum">
              <a:t>‹#›</a:t>
            </a:fld>
            <a:endParaRPr/>
          </a:p>
        </p:txBody>
      </p:sp>
      <p:sp>
        <p:nvSpPr>
          <p:cNvPr id="8" name="PlaceHolder 7"/>
          <p:cNvSpPr>
            <a:spLocks noGrp="1"/>
          </p:cNvSpPr>
          <p:nvPr>
            <p:ph type="dt" idx="16"/>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9"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0"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1"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731A9002-7982-4299-9869-7532635A6B75}"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51" name="PlaceHolder 2"/>
          <p:cNvSpPr>
            <a:spLocks noGrp="1"/>
          </p:cNvSpPr>
          <p:nvPr>
            <p:ph/>
          </p:nvPr>
        </p:nvSpPr>
        <p:spPr>
          <a:xfrm>
            <a:off x="609480" y="107388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52" name="PlaceHolder 3"/>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14"/>
          </p:nvPr>
        </p:nvSpPr>
        <p:spPr/>
        <p:txBody>
          <a:bodyPr/>
          <a:lstStyle/>
          <a:p>
            <a:r>
              <a:t>Footer</a:t>
            </a:r>
          </a:p>
        </p:txBody>
      </p:sp>
      <p:sp>
        <p:nvSpPr>
          <p:cNvPr id="6" name="PlaceHolder 5"/>
          <p:cNvSpPr>
            <a:spLocks noGrp="1"/>
          </p:cNvSpPr>
          <p:nvPr>
            <p:ph type="sldNum" idx="15"/>
          </p:nvPr>
        </p:nvSpPr>
        <p:spPr/>
        <p:txBody>
          <a:bodyPr/>
          <a:lstStyle/>
          <a:p>
            <a:fld id="{54C85C92-5FB0-4EA1-A3DB-1BE5A2084401}" type="slidenum">
              <a:t>‹#›</a:t>
            </a:fld>
            <a:endParaRPr/>
          </a:p>
        </p:txBody>
      </p:sp>
      <p:sp>
        <p:nvSpPr>
          <p:cNvPr id="7" name="PlaceHolder 6"/>
          <p:cNvSpPr>
            <a:spLocks noGrp="1"/>
          </p:cNvSpPr>
          <p:nvPr>
            <p:ph type="dt" idx="16"/>
          </p:nvPr>
        </p:nvSpPr>
        <p:spPr/>
        <p:txBody>
          <a:body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54"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55"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56"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57" name="PlaceHolder 5"/>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 name="PlaceHolder 6"/>
          <p:cNvSpPr>
            <a:spLocks noGrp="1"/>
          </p:cNvSpPr>
          <p:nvPr>
            <p:ph type="ftr" idx="14"/>
          </p:nvPr>
        </p:nvSpPr>
        <p:spPr/>
        <p:txBody>
          <a:bodyPr/>
          <a:lstStyle/>
          <a:p>
            <a:r>
              <a:t>Footer</a:t>
            </a:r>
          </a:p>
        </p:txBody>
      </p:sp>
      <p:sp>
        <p:nvSpPr>
          <p:cNvPr id="8" name="PlaceHolder 7"/>
          <p:cNvSpPr>
            <a:spLocks noGrp="1"/>
          </p:cNvSpPr>
          <p:nvPr>
            <p:ph type="sldNum" idx="15"/>
          </p:nvPr>
        </p:nvSpPr>
        <p:spPr/>
        <p:txBody>
          <a:bodyPr/>
          <a:lstStyle/>
          <a:p>
            <a:fld id="{6650D9A6-0A7F-422E-9326-31402BED34CD}" type="slidenum">
              <a:t>‹#›</a:t>
            </a:fld>
            <a:endParaRPr/>
          </a:p>
        </p:txBody>
      </p:sp>
      <p:sp>
        <p:nvSpPr>
          <p:cNvPr id="9" name="PlaceHolder 8"/>
          <p:cNvSpPr>
            <a:spLocks noGrp="1"/>
          </p:cNvSpPr>
          <p:nvPr>
            <p:ph type="dt" idx="16"/>
          </p:nvPr>
        </p:nvSpPr>
        <p:spPr/>
        <p:txBody>
          <a:body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59" name="PlaceHolder 2"/>
          <p:cNvSpPr>
            <a:spLocks noGrp="1"/>
          </p:cNvSpPr>
          <p:nvPr>
            <p:ph/>
          </p:nvPr>
        </p:nvSpPr>
        <p:spPr>
          <a:xfrm>
            <a:off x="60948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60" name="PlaceHolder 3"/>
          <p:cNvSpPr>
            <a:spLocks noGrp="1"/>
          </p:cNvSpPr>
          <p:nvPr>
            <p:ph/>
          </p:nvPr>
        </p:nvSpPr>
        <p:spPr>
          <a:xfrm>
            <a:off x="404424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61" name="PlaceHolder 4"/>
          <p:cNvSpPr>
            <a:spLocks noGrp="1"/>
          </p:cNvSpPr>
          <p:nvPr>
            <p:ph/>
          </p:nvPr>
        </p:nvSpPr>
        <p:spPr>
          <a:xfrm>
            <a:off x="747936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62" name="PlaceHolder 5"/>
          <p:cNvSpPr>
            <a:spLocks noGrp="1"/>
          </p:cNvSpPr>
          <p:nvPr>
            <p:ph/>
          </p:nvPr>
        </p:nvSpPr>
        <p:spPr>
          <a:xfrm>
            <a:off x="60948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63" name="PlaceHolder 6"/>
          <p:cNvSpPr>
            <a:spLocks noGrp="1"/>
          </p:cNvSpPr>
          <p:nvPr>
            <p:ph/>
          </p:nvPr>
        </p:nvSpPr>
        <p:spPr>
          <a:xfrm>
            <a:off x="404424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64" name="PlaceHolder 7"/>
          <p:cNvSpPr>
            <a:spLocks noGrp="1"/>
          </p:cNvSpPr>
          <p:nvPr>
            <p:ph/>
          </p:nvPr>
        </p:nvSpPr>
        <p:spPr>
          <a:xfrm>
            <a:off x="747936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9" name="PlaceHolder 8"/>
          <p:cNvSpPr>
            <a:spLocks noGrp="1"/>
          </p:cNvSpPr>
          <p:nvPr>
            <p:ph type="ftr" idx="14"/>
          </p:nvPr>
        </p:nvSpPr>
        <p:spPr/>
        <p:txBody>
          <a:bodyPr/>
          <a:lstStyle/>
          <a:p>
            <a:r>
              <a:t>Footer</a:t>
            </a:r>
          </a:p>
        </p:txBody>
      </p:sp>
      <p:sp>
        <p:nvSpPr>
          <p:cNvPr id="10" name="PlaceHolder 9"/>
          <p:cNvSpPr>
            <a:spLocks noGrp="1"/>
          </p:cNvSpPr>
          <p:nvPr>
            <p:ph type="sldNum" idx="15"/>
          </p:nvPr>
        </p:nvSpPr>
        <p:spPr/>
        <p:txBody>
          <a:bodyPr/>
          <a:lstStyle/>
          <a:p>
            <a:fld id="{7E5867A6-92C9-4145-876B-15F541C7B95F}" type="slidenum">
              <a:t>‹#›</a:t>
            </a:fld>
            <a:endParaRPr/>
          </a:p>
        </p:txBody>
      </p:sp>
      <p:sp>
        <p:nvSpPr>
          <p:cNvPr id="11" name="PlaceHolder 10"/>
          <p:cNvSpPr>
            <a:spLocks noGrp="1"/>
          </p:cNvSpPr>
          <p:nvPr>
            <p:ph type="dt" idx="16"/>
          </p:nvPr>
        </p:nvSpPr>
        <p:spPr/>
        <p:txBody>
          <a:body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8"/>
          </p:nvPr>
        </p:nvSpPr>
        <p:spPr/>
        <p:txBody>
          <a:bodyPr/>
          <a:lstStyle/>
          <a:p>
            <a:r>
              <a:t>Footer</a:t>
            </a:r>
          </a:p>
        </p:txBody>
      </p:sp>
      <p:sp>
        <p:nvSpPr>
          <p:cNvPr id="3" name="PlaceHolder 2"/>
          <p:cNvSpPr>
            <a:spLocks noGrp="1"/>
          </p:cNvSpPr>
          <p:nvPr>
            <p:ph type="sldNum" idx="19"/>
          </p:nvPr>
        </p:nvSpPr>
        <p:spPr/>
        <p:txBody>
          <a:bodyPr/>
          <a:lstStyle/>
          <a:p>
            <a:fld id="{B1CA2FD1-4192-4F17-ACBD-9213279EC954}" type="slidenum">
              <a:t>‹#›</a:t>
            </a:fld>
            <a:endParaRPr/>
          </a:p>
        </p:txBody>
      </p:sp>
      <p:sp>
        <p:nvSpPr>
          <p:cNvPr id="4" name="PlaceHolder 3"/>
          <p:cNvSpPr>
            <a:spLocks noGrp="1"/>
          </p:cNvSpPr>
          <p:nvPr>
            <p:ph type="dt" idx="17"/>
          </p:nvPr>
        </p:nvSpPr>
        <p:spPr/>
        <p:txBody>
          <a:body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74"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75" name="PlaceHolder 2"/>
          <p:cNvSpPr>
            <a:spLocks noGrp="1"/>
          </p:cNvSpPr>
          <p:nvPr>
            <p:ph type="subTitle"/>
          </p:nvPr>
        </p:nvSpPr>
        <p:spPr>
          <a:xfrm>
            <a:off x="609480" y="1073880"/>
            <a:ext cx="10158840" cy="50511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4" name="PlaceHolder 3"/>
          <p:cNvSpPr>
            <a:spLocks noGrp="1"/>
          </p:cNvSpPr>
          <p:nvPr>
            <p:ph type="ftr" idx="18"/>
          </p:nvPr>
        </p:nvSpPr>
        <p:spPr/>
        <p:txBody>
          <a:bodyPr/>
          <a:lstStyle/>
          <a:p>
            <a:r>
              <a:t>Footer</a:t>
            </a:r>
          </a:p>
        </p:txBody>
      </p:sp>
      <p:sp>
        <p:nvSpPr>
          <p:cNvPr id="5" name="PlaceHolder 4"/>
          <p:cNvSpPr>
            <a:spLocks noGrp="1"/>
          </p:cNvSpPr>
          <p:nvPr>
            <p:ph type="sldNum" idx="19"/>
          </p:nvPr>
        </p:nvSpPr>
        <p:spPr/>
        <p:txBody>
          <a:bodyPr/>
          <a:lstStyle/>
          <a:p>
            <a:fld id="{13F9C39A-2972-42DB-8E6A-DEA9213D841E}" type="slidenum">
              <a:t>‹#›</a:t>
            </a:fld>
            <a:endParaRPr/>
          </a:p>
        </p:txBody>
      </p:sp>
      <p:sp>
        <p:nvSpPr>
          <p:cNvPr id="6" name="PlaceHolder 5"/>
          <p:cNvSpPr>
            <a:spLocks noGrp="1"/>
          </p:cNvSpPr>
          <p:nvPr>
            <p:ph type="dt" idx="17"/>
          </p:nvPr>
        </p:nvSpPr>
        <p:spPr/>
        <p:txBody>
          <a:body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77" name="PlaceHolder 2"/>
          <p:cNvSpPr>
            <a:spLocks noGrp="1"/>
          </p:cNvSpPr>
          <p:nvPr>
            <p:ph/>
          </p:nvPr>
        </p:nvSpPr>
        <p:spPr>
          <a:xfrm>
            <a:off x="609480" y="1073880"/>
            <a:ext cx="1015884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 name="PlaceHolder 3"/>
          <p:cNvSpPr>
            <a:spLocks noGrp="1"/>
          </p:cNvSpPr>
          <p:nvPr>
            <p:ph type="ftr" idx="18"/>
          </p:nvPr>
        </p:nvSpPr>
        <p:spPr/>
        <p:txBody>
          <a:bodyPr/>
          <a:lstStyle/>
          <a:p>
            <a:r>
              <a:t>Footer</a:t>
            </a:r>
          </a:p>
        </p:txBody>
      </p:sp>
      <p:sp>
        <p:nvSpPr>
          <p:cNvPr id="5" name="PlaceHolder 4"/>
          <p:cNvSpPr>
            <a:spLocks noGrp="1"/>
          </p:cNvSpPr>
          <p:nvPr>
            <p:ph type="sldNum" idx="19"/>
          </p:nvPr>
        </p:nvSpPr>
        <p:spPr/>
        <p:txBody>
          <a:bodyPr/>
          <a:lstStyle/>
          <a:p>
            <a:fld id="{B9CC9F58-EB60-4C28-B167-D88F08ECAA9D}" type="slidenum">
              <a:t>‹#›</a:t>
            </a:fld>
            <a:endParaRPr/>
          </a:p>
        </p:txBody>
      </p:sp>
      <p:sp>
        <p:nvSpPr>
          <p:cNvPr id="6" name="PlaceHolder 5"/>
          <p:cNvSpPr>
            <a:spLocks noGrp="1"/>
          </p:cNvSpPr>
          <p:nvPr>
            <p:ph type="dt" idx="17"/>
          </p:nvPr>
        </p:nvSpPr>
        <p:spPr/>
        <p:txBody>
          <a:body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79"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80"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18"/>
          </p:nvPr>
        </p:nvSpPr>
        <p:spPr/>
        <p:txBody>
          <a:bodyPr/>
          <a:lstStyle/>
          <a:p>
            <a:r>
              <a:t>Footer</a:t>
            </a:r>
          </a:p>
        </p:txBody>
      </p:sp>
      <p:sp>
        <p:nvSpPr>
          <p:cNvPr id="6" name="PlaceHolder 5"/>
          <p:cNvSpPr>
            <a:spLocks noGrp="1"/>
          </p:cNvSpPr>
          <p:nvPr>
            <p:ph type="sldNum" idx="19"/>
          </p:nvPr>
        </p:nvSpPr>
        <p:spPr/>
        <p:txBody>
          <a:bodyPr/>
          <a:lstStyle/>
          <a:p>
            <a:fld id="{B6CA9AAB-667F-4FBE-AEC5-14A50F847D5C}" type="slidenum">
              <a:t>‹#›</a:t>
            </a:fld>
            <a:endParaRPr/>
          </a:p>
        </p:txBody>
      </p:sp>
      <p:sp>
        <p:nvSpPr>
          <p:cNvPr id="7" name="PlaceHolder 6"/>
          <p:cNvSpPr>
            <a:spLocks noGrp="1"/>
          </p:cNvSpPr>
          <p:nvPr>
            <p:ph type="dt" idx="17"/>
          </p:nvPr>
        </p:nvSpPr>
        <p:spPr/>
        <p:txBody>
          <a:body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81"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 name="PlaceHolder 2"/>
          <p:cNvSpPr>
            <a:spLocks noGrp="1"/>
          </p:cNvSpPr>
          <p:nvPr>
            <p:ph type="ftr" idx="18"/>
          </p:nvPr>
        </p:nvSpPr>
        <p:spPr/>
        <p:txBody>
          <a:bodyPr/>
          <a:lstStyle/>
          <a:p>
            <a:r>
              <a:t>Footer</a:t>
            </a:r>
          </a:p>
        </p:txBody>
      </p:sp>
      <p:sp>
        <p:nvSpPr>
          <p:cNvPr id="4" name="PlaceHolder 3"/>
          <p:cNvSpPr>
            <a:spLocks noGrp="1"/>
          </p:cNvSpPr>
          <p:nvPr>
            <p:ph type="sldNum" idx="19"/>
          </p:nvPr>
        </p:nvSpPr>
        <p:spPr/>
        <p:txBody>
          <a:bodyPr/>
          <a:lstStyle/>
          <a:p>
            <a:fld id="{EF734F55-D021-497D-80EC-D9E354F1F0FE}" type="slidenum">
              <a:t>‹#›</a:t>
            </a:fld>
            <a:endParaRPr/>
          </a:p>
        </p:txBody>
      </p:sp>
      <p:sp>
        <p:nvSpPr>
          <p:cNvPr id="5" name="PlaceHolder 4"/>
          <p:cNvSpPr>
            <a:spLocks noGrp="1"/>
          </p:cNvSpPr>
          <p:nvPr>
            <p:ph type="dt" idx="17"/>
          </p:nvPr>
        </p:nvSpPr>
        <p:spPr/>
        <p:txBody>
          <a:body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82" name="PlaceHolder 1"/>
          <p:cNvSpPr>
            <a:spLocks noGrp="1"/>
          </p:cNvSpPr>
          <p:nvPr>
            <p:ph type="subTitle"/>
          </p:nvPr>
        </p:nvSpPr>
        <p:spPr>
          <a:xfrm>
            <a:off x="609480" y="152640"/>
            <a:ext cx="8012160" cy="33789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3" name="PlaceHolder 2"/>
          <p:cNvSpPr>
            <a:spLocks noGrp="1"/>
          </p:cNvSpPr>
          <p:nvPr>
            <p:ph type="ftr" idx="18"/>
          </p:nvPr>
        </p:nvSpPr>
        <p:spPr/>
        <p:txBody>
          <a:bodyPr/>
          <a:lstStyle/>
          <a:p>
            <a:r>
              <a:t>Footer</a:t>
            </a:r>
          </a:p>
        </p:txBody>
      </p:sp>
      <p:sp>
        <p:nvSpPr>
          <p:cNvPr id="4" name="PlaceHolder 3"/>
          <p:cNvSpPr>
            <a:spLocks noGrp="1"/>
          </p:cNvSpPr>
          <p:nvPr>
            <p:ph type="sldNum" idx="19"/>
          </p:nvPr>
        </p:nvSpPr>
        <p:spPr/>
        <p:txBody>
          <a:bodyPr/>
          <a:lstStyle/>
          <a:p>
            <a:fld id="{254EDBAE-F0B7-4AB7-A57C-0B1C29EC3260}" type="slidenum">
              <a:t>‹#›</a:t>
            </a:fld>
            <a:endParaRPr/>
          </a:p>
        </p:txBody>
      </p:sp>
      <p:sp>
        <p:nvSpPr>
          <p:cNvPr id="5" name="PlaceHolder 4"/>
          <p:cNvSpPr>
            <a:spLocks noGrp="1"/>
          </p:cNvSpPr>
          <p:nvPr>
            <p:ph type="dt" idx="17"/>
          </p:nvPr>
        </p:nvSpPr>
        <p:spPr/>
        <p:txBody>
          <a:body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84"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85"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86"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8"/>
          </p:nvPr>
        </p:nvSpPr>
        <p:spPr/>
        <p:txBody>
          <a:bodyPr/>
          <a:lstStyle/>
          <a:p>
            <a:r>
              <a:t>Footer</a:t>
            </a:r>
          </a:p>
        </p:txBody>
      </p:sp>
      <p:sp>
        <p:nvSpPr>
          <p:cNvPr id="7" name="PlaceHolder 6"/>
          <p:cNvSpPr>
            <a:spLocks noGrp="1"/>
          </p:cNvSpPr>
          <p:nvPr>
            <p:ph type="sldNum" idx="19"/>
          </p:nvPr>
        </p:nvSpPr>
        <p:spPr/>
        <p:txBody>
          <a:bodyPr/>
          <a:lstStyle/>
          <a:p>
            <a:fld id="{4AFF2271-E6DD-4BA9-A926-C950BA0A095A}" type="slidenum">
              <a:t>‹#›</a:t>
            </a:fld>
            <a:endParaRPr/>
          </a:p>
        </p:txBody>
      </p:sp>
      <p:sp>
        <p:nvSpPr>
          <p:cNvPr id="8" name="PlaceHolder 7"/>
          <p:cNvSpPr>
            <a:spLocks noGrp="1"/>
          </p:cNvSpPr>
          <p:nvPr>
            <p:ph type="dt" idx="17"/>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3"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4"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5" name="PlaceHolder 4"/>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B21C7322-FEB1-4037-8052-9C1BE971CB64}"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88"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89"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90" name="PlaceHolder 4"/>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8"/>
          </p:nvPr>
        </p:nvSpPr>
        <p:spPr/>
        <p:txBody>
          <a:bodyPr/>
          <a:lstStyle/>
          <a:p>
            <a:r>
              <a:t>Footer</a:t>
            </a:r>
          </a:p>
        </p:txBody>
      </p:sp>
      <p:sp>
        <p:nvSpPr>
          <p:cNvPr id="7" name="PlaceHolder 6"/>
          <p:cNvSpPr>
            <a:spLocks noGrp="1"/>
          </p:cNvSpPr>
          <p:nvPr>
            <p:ph type="sldNum" idx="19"/>
          </p:nvPr>
        </p:nvSpPr>
        <p:spPr/>
        <p:txBody>
          <a:bodyPr/>
          <a:lstStyle/>
          <a:p>
            <a:fld id="{A859048B-5782-4D6B-BBD4-ED09149AFE65}" type="slidenum">
              <a:t>‹#›</a:t>
            </a:fld>
            <a:endParaRPr/>
          </a:p>
        </p:txBody>
      </p:sp>
      <p:sp>
        <p:nvSpPr>
          <p:cNvPr id="8" name="PlaceHolder 7"/>
          <p:cNvSpPr>
            <a:spLocks noGrp="1"/>
          </p:cNvSpPr>
          <p:nvPr>
            <p:ph type="dt" idx="17"/>
          </p:nvPr>
        </p:nvSpPr>
        <p:spPr/>
        <p:txBody>
          <a:body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92"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93"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94" name="PlaceHolder 4"/>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8"/>
          </p:nvPr>
        </p:nvSpPr>
        <p:spPr/>
        <p:txBody>
          <a:bodyPr/>
          <a:lstStyle/>
          <a:p>
            <a:r>
              <a:t>Footer</a:t>
            </a:r>
          </a:p>
        </p:txBody>
      </p:sp>
      <p:sp>
        <p:nvSpPr>
          <p:cNvPr id="7" name="PlaceHolder 6"/>
          <p:cNvSpPr>
            <a:spLocks noGrp="1"/>
          </p:cNvSpPr>
          <p:nvPr>
            <p:ph type="sldNum" idx="19"/>
          </p:nvPr>
        </p:nvSpPr>
        <p:spPr/>
        <p:txBody>
          <a:bodyPr/>
          <a:lstStyle/>
          <a:p>
            <a:fld id="{AB89C574-4AD5-4862-A061-74145D6DCC53}" type="slidenum">
              <a:t>‹#›</a:t>
            </a:fld>
            <a:endParaRPr/>
          </a:p>
        </p:txBody>
      </p:sp>
      <p:sp>
        <p:nvSpPr>
          <p:cNvPr id="8" name="PlaceHolder 7"/>
          <p:cNvSpPr>
            <a:spLocks noGrp="1"/>
          </p:cNvSpPr>
          <p:nvPr>
            <p:ph type="dt" idx="17"/>
          </p:nvPr>
        </p:nvSpPr>
        <p:spPr/>
        <p:txBody>
          <a:body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5"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96" name="PlaceHolder 2"/>
          <p:cNvSpPr>
            <a:spLocks noGrp="1"/>
          </p:cNvSpPr>
          <p:nvPr>
            <p:ph/>
          </p:nvPr>
        </p:nvSpPr>
        <p:spPr>
          <a:xfrm>
            <a:off x="609480" y="107388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97" name="PlaceHolder 3"/>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18"/>
          </p:nvPr>
        </p:nvSpPr>
        <p:spPr/>
        <p:txBody>
          <a:bodyPr/>
          <a:lstStyle/>
          <a:p>
            <a:r>
              <a:t>Footer</a:t>
            </a:r>
          </a:p>
        </p:txBody>
      </p:sp>
      <p:sp>
        <p:nvSpPr>
          <p:cNvPr id="6" name="PlaceHolder 5"/>
          <p:cNvSpPr>
            <a:spLocks noGrp="1"/>
          </p:cNvSpPr>
          <p:nvPr>
            <p:ph type="sldNum" idx="19"/>
          </p:nvPr>
        </p:nvSpPr>
        <p:spPr/>
        <p:txBody>
          <a:bodyPr/>
          <a:lstStyle/>
          <a:p>
            <a:fld id="{0FB2B710-9CBB-416F-A998-A5BDB456C944}" type="slidenum">
              <a:t>‹#›</a:t>
            </a:fld>
            <a:endParaRPr/>
          </a:p>
        </p:txBody>
      </p:sp>
      <p:sp>
        <p:nvSpPr>
          <p:cNvPr id="7" name="PlaceHolder 6"/>
          <p:cNvSpPr>
            <a:spLocks noGrp="1"/>
          </p:cNvSpPr>
          <p:nvPr>
            <p:ph type="dt" idx="17"/>
          </p:nvPr>
        </p:nvSpPr>
        <p:spPr/>
        <p:txBody>
          <a:body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99"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00"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01"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02" name="PlaceHolder 5"/>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 name="PlaceHolder 6"/>
          <p:cNvSpPr>
            <a:spLocks noGrp="1"/>
          </p:cNvSpPr>
          <p:nvPr>
            <p:ph type="ftr" idx="18"/>
          </p:nvPr>
        </p:nvSpPr>
        <p:spPr/>
        <p:txBody>
          <a:bodyPr/>
          <a:lstStyle/>
          <a:p>
            <a:r>
              <a:t>Footer</a:t>
            </a:r>
          </a:p>
        </p:txBody>
      </p:sp>
      <p:sp>
        <p:nvSpPr>
          <p:cNvPr id="8" name="PlaceHolder 7"/>
          <p:cNvSpPr>
            <a:spLocks noGrp="1"/>
          </p:cNvSpPr>
          <p:nvPr>
            <p:ph type="sldNum" idx="19"/>
          </p:nvPr>
        </p:nvSpPr>
        <p:spPr/>
        <p:txBody>
          <a:bodyPr/>
          <a:lstStyle/>
          <a:p>
            <a:fld id="{93B48303-9479-4E69-BE34-118D187111D7}" type="slidenum">
              <a:t>‹#›</a:t>
            </a:fld>
            <a:endParaRPr/>
          </a:p>
        </p:txBody>
      </p:sp>
      <p:sp>
        <p:nvSpPr>
          <p:cNvPr id="9" name="PlaceHolder 8"/>
          <p:cNvSpPr>
            <a:spLocks noGrp="1"/>
          </p:cNvSpPr>
          <p:nvPr>
            <p:ph type="dt" idx="17"/>
          </p:nvPr>
        </p:nvSpPr>
        <p:spPr/>
        <p:txBody>
          <a:body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04" name="PlaceHolder 2"/>
          <p:cNvSpPr>
            <a:spLocks noGrp="1"/>
          </p:cNvSpPr>
          <p:nvPr>
            <p:ph/>
          </p:nvPr>
        </p:nvSpPr>
        <p:spPr>
          <a:xfrm>
            <a:off x="60948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05" name="PlaceHolder 3"/>
          <p:cNvSpPr>
            <a:spLocks noGrp="1"/>
          </p:cNvSpPr>
          <p:nvPr>
            <p:ph/>
          </p:nvPr>
        </p:nvSpPr>
        <p:spPr>
          <a:xfrm>
            <a:off x="404424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06" name="PlaceHolder 4"/>
          <p:cNvSpPr>
            <a:spLocks noGrp="1"/>
          </p:cNvSpPr>
          <p:nvPr>
            <p:ph/>
          </p:nvPr>
        </p:nvSpPr>
        <p:spPr>
          <a:xfrm>
            <a:off x="747936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07" name="PlaceHolder 5"/>
          <p:cNvSpPr>
            <a:spLocks noGrp="1"/>
          </p:cNvSpPr>
          <p:nvPr>
            <p:ph/>
          </p:nvPr>
        </p:nvSpPr>
        <p:spPr>
          <a:xfrm>
            <a:off x="60948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08" name="PlaceHolder 6"/>
          <p:cNvSpPr>
            <a:spLocks noGrp="1"/>
          </p:cNvSpPr>
          <p:nvPr>
            <p:ph/>
          </p:nvPr>
        </p:nvSpPr>
        <p:spPr>
          <a:xfrm>
            <a:off x="404424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09" name="PlaceHolder 7"/>
          <p:cNvSpPr>
            <a:spLocks noGrp="1"/>
          </p:cNvSpPr>
          <p:nvPr>
            <p:ph/>
          </p:nvPr>
        </p:nvSpPr>
        <p:spPr>
          <a:xfrm>
            <a:off x="747936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9" name="PlaceHolder 8"/>
          <p:cNvSpPr>
            <a:spLocks noGrp="1"/>
          </p:cNvSpPr>
          <p:nvPr>
            <p:ph type="ftr" idx="18"/>
          </p:nvPr>
        </p:nvSpPr>
        <p:spPr/>
        <p:txBody>
          <a:bodyPr/>
          <a:lstStyle/>
          <a:p>
            <a:r>
              <a:t>Footer</a:t>
            </a:r>
          </a:p>
        </p:txBody>
      </p:sp>
      <p:sp>
        <p:nvSpPr>
          <p:cNvPr id="10" name="PlaceHolder 9"/>
          <p:cNvSpPr>
            <a:spLocks noGrp="1"/>
          </p:cNvSpPr>
          <p:nvPr>
            <p:ph type="sldNum" idx="19"/>
          </p:nvPr>
        </p:nvSpPr>
        <p:spPr/>
        <p:txBody>
          <a:bodyPr/>
          <a:lstStyle/>
          <a:p>
            <a:fld id="{1767BD90-4D49-4121-B103-FB00F282DBA6}" type="slidenum">
              <a:t>‹#›</a:t>
            </a:fld>
            <a:endParaRPr/>
          </a:p>
        </p:txBody>
      </p:sp>
      <p:sp>
        <p:nvSpPr>
          <p:cNvPr id="11" name="PlaceHolder 10"/>
          <p:cNvSpPr>
            <a:spLocks noGrp="1"/>
          </p:cNvSpPr>
          <p:nvPr>
            <p:ph type="dt" idx="17"/>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7"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8"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9" name="PlaceHolder 4"/>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0B989B1A-4B65-4929-AF79-F32AA775C362}"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hidden="1"/>
          <p:cNvSpPr/>
          <p:nvPr/>
        </p:nvSpPr>
        <p:spPr>
          <a:xfrm>
            <a:off x="12001320" y="0"/>
            <a:ext cx="189360" cy="1370520"/>
          </a:xfrm>
          <a:prstGeom prst="rect">
            <a:avLst/>
          </a:prstGeom>
          <a:solidFill>
            <a:srgbClr val="D1282E"/>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10" name="Rectangle 7" hidden="1"/>
          <p:cNvSpPr/>
          <p:nvPr/>
        </p:nvSpPr>
        <p:spPr>
          <a:xfrm>
            <a:off x="12001320" y="1371600"/>
            <a:ext cx="189360" cy="5485320"/>
          </a:xfrm>
          <a:prstGeom prst="rect">
            <a:avLst/>
          </a:prstGeom>
          <a:solidFill>
            <a:srgbClr val="000000"/>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2" name="Rectangle 8"/>
          <p:cNvSpPr/>
          <p:nvPr/>
        </p:nvSpPr>
        <p:spPr>
          <a:xfrm>
            <a:off x="12001320" y="4846320"/>
            <a:ext cx="189360" cy="2010600"/>
          </a:xfrm>
          <a:prstGeom prst="rect">
            <a:avLst/>
          </a:prstGeom>
          <a:solidFill>
            <a:srgbClr val="D1282E"/>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3" name="Rectangle 9"/>
          <p:cNvSpPr/>
          <p:nvPr/>
        </p:nvSpPr>
        <p:spPr>
          <a:xfrm>
            <a:off x="12001320" y="0"/>
            <a:ext cx="189360" cy="4845240"/>
          </a:xfrm>
          <a:prstGeom prst="rect">
            <a:avLst/>
          </a:prstGeom>
          <a:solidFill>
            <a:srgbClr val="000000"/>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4"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Click to edit the title text format</a:t>
            </a:r>
          </a:p>
        </p:txBody>
      </p:sp>
      <p:sp>
        <p:nvSpPr>
          <p:cNvPr id="5" name="PlaceHolder 2"/>
          <p:cNvSpPr>
            <a:spLocks noGrp="1"/>
          </p:cNvSpPr>
          <p:nvPr>
            <p:ph type="ftr" idx="1"/>
          </p:nvPr>
        </p:nvSpPr>
        <p:spPr>
          <a:xfrm>
            <a:off x="609480" y="6492960"/>
            <a:ext cx="4570920" cy="282600"/>
          </a:xfrm>
          <a:prstGeom prst="rect">
            <a:avLst/>
          </a:prstGeom>
          <a:noFill/>
          <a:ln w="0">
            <a:noFill/>
          </a:ln>
        </p:spPr>
        <p:txBody>
          <a:bodyPr anchor="t">
            <a:noAutofit/>
          </a:bodyPr>
          <a:lstStyle>
            <a:lvl1pPr>
              <a:lnSpc>
                <a:spcPct val="100000"/>
              </a:lnSpc>
              <a:buNone/>
              <a:tabLst>
                <a:tab pos="0" algn="l"/>
              </a:tabLst>
              <a:defRPr lang="en-CA" sz="1000" b="0" strike="noStrike" spc="-1">
                <a:solidFill>
                  <a:srgbClr val="000000"/>
                </a:solidFill>
                <a:latin typeface="Arial"/>
              </a:defRPr>
            </a:lvl1pPr>
          </a:lstStyle>
          <a:p>
            <a:pPr>
              <a:lnSpc>
                <a:spcPct val="100000"/>
              </a:lnSpc>
              <a:buNone/>
              <a:tabLst>
                <a:tab pos="0" algn="l"/>
              </a:tabLst>
            </a:pPr>
            <a:r>
              <a:rPr lang="en-CA" sz="1000" b="0" strike="noStrike" spc="-1">
                <a:solidFill>
                  <a:srgbClr val="000000"/>
                </a:solidFill>
                <a:latin typeface="Arial"/>
              </a:rPr>
              <a:t>&lt;footer&gt;</a:t>
            </a:r>
            <a:endParaRPr lang="en-CA" sz="1000" b="0" strike="noStrike" spc="-1">
              <a:latin typeface="Times New Roman"/>
            </a:endParaRPr>
          </a:p>
        </p:txBody>
      </p:sp>
      <p:sp>
        <p:nvSpPr>
          <p:cNvPr id="6" name="PlaceHolder 3"/>
          <p:cNvSpPr>
            <a:spLocks noGrp="1"/>
          </p:cNvSpPr>
          <p:nvPr>
            <p:ph type="sldNum" idx="2"/>
          </p:nvPr>
        </p:nvSpPr>
        <p:spPr>
          <a:xfrm rot="16200000">
            <a:off x="11188800" y="5825520"/>
            <a:ext cx="1314720" cy="485640"/>
          </a:xfrm>
          <a:prstGeom prst="rect">
            <a:avLst/>
          </a:prstGeom>
          <a:noFill/>
          <a:ln w="0">
            <a:noFill/>
          </a:ln>
        </p:spPr>
        <p:txBody>
          <a:bodyPr anchor="ctr">
            <a:noAutofit/>
          </a:bodyPr>
          <a:lstStyle>
            <a:lvl1pPr>
              <a:lnSpc>
                <a:spcPct val="100000"/>
              </a:lnSpc>
              <a:buNone/>
              <a:tabLst>
                <a:tab pos="0" algn="l"/>
              </a:tabLst>
              <a:defRPr lang="en-US" sz="2400" b="1" strike="noStrike" spc="-1">
                <a:solidFill>
                  <a:srgbClr val="000000"/>
                </a:solidFill>
                <a:latin typeface="Arial"/>
              </a:defRPr>
            </a:lvl1pPr>
          </a:lstStyle>
          <a:p>
            <a:pPr>
              <a:lnSpc>
                <a:spcPct val="100000"/>
              </a:lnSpc>
              <a:buNone/>
              <a:tabLst>
                <a:tab pos="0" algn="l"/>
              </a:tabLst>
            </a:pPr>
            <a:fld id="{CC307A60-DB18-4ADD-B6BE-E1366990D482}" type="slidenum">
              <a:rPr lang="en-US" sz="2400" b="1" strike="noStrike" spc="-1">
                <a:solidFill>
                  <a:srgbClr val="000000"/>
                </a:solidFill>
                <a:latin typeface="Arial"/>
              </a:rPr>
              <a:t>‹#›</a:t>
            </a:fld>
            <a:endParaRPr lang="en-CA" sz="2400" b="0" strike="noStrike" spc="-1">
              <a:latin typeface="Times New Roman"/>
            </a:endParaRPr>
          </a:p>
        </p:txBody>
      </p:sp>
      <p:sp>
        <p:nvSpPr>
          <p:cNvPr id="7" name="PlaceHolder 4"/>
          <p:cNvSpPr>
            <a:spLocks noGrp="1"/>
          </p:cNvSpPr>
          <p:nvPr>
            <p:ph type="dt" idx="3"/>
          </p:nvPr>
        </p:nvSpPr>
        <p:spPr>
          <a:xfrm>
            <a:off x="609480" y="6172200"/>
            <a:ext cx="4570920" cy="303840"/>
          </a:xfrm>
          <a:prstGeom prst="rect">
            <a:avLst/>
          </a:prstGeom>
          <a:noFill/>
          <a:ln w="0">
            <a:noFill/>
          </a:ln>
        </p:spPr>
        <p:txBody>
          <a:bodyPr bIns="0" anchor="b">
            <a:noAutofit/>
          </a:bodyPr>
          <a:lstStyle>
            <a:lvl1pPr>
              <a:defRPr lang="en-CA" sz="1400" b="0" strike="noStrike" spc="-1">
                <a:latin typeface="Times New Roman"/>
              </a:defRPr>
            </a:lvl1pPr>
          </a:lstStyle>
          <a:p>
            <a:r>
              <a:rPr lang="en-CA" sz="1400" b="0" strike="noStrike" spc="-1">
                <a:latin typeface="Times New Roman"/>
              </a:rPr>
              <a:t>&lt;date/time&gt;</a:t>
            </a:r>
          </a:p>
        </p:txBody>
      </p:sp>
      <p:sp>
        <p:nvSpPr>
          <p:cNvPr id="8" name="PlaceHolder 5"/>
          <p:cNvSpPr>
            <a:spLocks noGrp="1"/>
          </p:cNvSpPr>
          <p:nvPr>
            <p:ph type="body"/>
          </p:nvPr>
        </p:nvSpPr>
        <p:spPr>
          <a:xfrm>
            <a:off x="424800" y="1015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Click to edit the outline text format</a:t>
            </a:r>
          </a:p>
          <a:p>
            <a:pPr marL="864000" lvl="1" indent="-324000">
              <a:spcBef>
                <a:spcPts val="567"/>
              </a:spcBef>
              <a:buClr>
                <a:srgbClr val="000000"/>
              </a:buClr>
              <a:buSzPct val="45000"/>
              <a:buFont typeface="Wingdings" charset="2"/>
              <a:buChar char=""/>
            </a:pPr>
            <a:r>
              <a:rPr lang="en-CA" sz="1800" b="0" strike="noStrike" spc="-1">
                <a:latin typeface="Nirmala UI Semilight"/>
              </a:rPr>
              <a:t>Second Outline Level</a:t>
            </a:r>
          </a:p>
          <a:p>
            <a:pPr marL="1296000" lvl="2" indent="-288000">
              <a:spcBef>
                <a:spcPts val="850"/>
              </a:spcBef>
              <a:buClr>
                <a:srgbClr val="000000"/>
              </a:buClr>
              <a:buSzPct val="45000"/>
              <a:buFont typeface="Wingdings" charset="2"/>
              <a:buChar char=""/>
            </a:pPr>
            <a:r>
              <a:rPr lang="en-CA" sz="1400" b="0" strike="noStrike" spc="-1">
                <a:latin typeface="Nirmala UI Semilight"/>
              </a:rPr>
              <a:t>Third Outline Level</a:t>
            </a:r>
          </a:p>
          <a:p>
            <a:pPr marL="1728000" lvl="3" indent="-216000">
              <a:spcBef>
                <a:spcPts val="567"/>
              </a:spcBef>
              <a:buClr>
                <a:srgbClr val="000000"/>
              </a:buClr>
              <a:buSzPct val="75000"/>
              <a:buFont typeface="Symbol" charset="2"/>
              <a:buChar char=""/>
            </a:pPr>
            <a:r>
              <a:rPr lang="en-CA" sz="2000" b="0" strike="noStrike" spc="-1">
                <a:latin typeface="Nirmala UI Semilight"/>
              </a:rPr>
              <a:t>Fourth Outline Level</a:t>
            </a:r>
          </a:p>
          <a:p>
            <a:pPr marL="2160000" lvl="4" indent="-216000">
              <a:spcBef>
                <a:spcPts val="283"/>
              </a:spcBef>
              <a:buClr>
                <a:srgbClr val="000000"/>
              </a:buClr>
              <a:buSzPct val="45000"/>
              <a:buFont typeface="Wingdings" charset="2"/>
              <a:buChar char=""/>
            </a:pPr>
            <a:r>
              <a:rPr lang="en-CA" sz="2000" b="0" strike="noStrike" spc="-1">
                <a:latin typeface="Nirmala UI Semilight"/>
              </a:rPr>
              <a:t>Fifth Outline Level</a:t>
            </a:r>
          </a:p>
          <a:p>
            <a:pPr marL="2592000" lvl="5" indent="-216000">
              <a:spcBef>
                <a:spcPts val="283"/>
              </a:spcBef>
              <a:buClr>
                <a:srgbClr val="000000"/>
              </a:buClr>
              <a:buSzPct val="45000"/>
              <a:buFont typeface="Wingdings" charset="2"/>
              <a:buChar char=""/>
            </a:pPr>
            <a:r>
              <a:rPr lang="en-CA" sz="2000" b="0" strike="noStrike" spc="-1">
                <a:latin typeface="Nirmala UI Semilight"/>
              </a:rPr>
              <a:t>Sixth Outline Level</a:t>
            </a:r>
          </a:p>
          <a:p>
            <a:pPr marL="3024000" lvl="6" indent="-216000">
              <a:spcBef>
                <a:spcPts val="283"/>
              </a:spcBef>
              <a:buClr>
                <a:srgbClr val="000000"/>
              </a:buClr>
              <a:buSzPct val="45000"/>
              <a:buFont typeface="Wingdings" charset="2"/>
              <a:buChar char=""/>
            </a:pPr>
            <a:r>
              <a:rPr lang="en-CA" sz="2000" b="0" strike="noStrike" spc="-1">
                <a:latin typeface="Nirmala UI Semilight"/>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 name="Rectangle 6"/>
          <p:cNvSpPr/>
          <p:nvPr/>
        </p:nvSpPr>
        <p:spPr>
          <a:xfrm>
            <a:off x="12001320" y="0"/>
            <a:ext cx="189360" cy="1370520"/>
          </a:xfrm>
          <a:prstGeom prst="rect">
            <a:avLst/>
          </a:prstGeom>
          <a:solidFill>
            <a:srgbClr val="D1282E"/>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46" name="Rectangle 7"/>
          <p:cNvSpPr/>
          <p:nvPr/>
        </p:nvSpPr>
        <p:spPr>
          <a:xfrm>
            <a:off x="12001320" y="1371600"/>
            <a:ext cx="189360" cy="5485320"/>
          </a:xfrm>
          <a:prstGeom prst="rect">
            <a:avLst/>
          </a:prstGeom>
          <a:solidFill>
            <a:srgbClr val="000000"/>
          </a:solidFill>
          <a:ln w="28440">
            <a:noFill/>
          </a:ln>
        </p:spPr>
        <p:style>
          <a:lnRef idx="0">
            <a:scrgbClr r="0" g="0" b="0"/>
          </a:lnRef>
          <a:fillRef idx="0">
            <a:scrgbClr r="0" g="0" b="0"/>
          </a:fillRef>
          <a:effectRef idx="0">
            <a:scrgbClr r="0" g="0" b="0"/>
          </a:effectRef>
          <a:fontRef idx="minor"/>
        </p:style>
        <p:txBody>
          <a:bodyPr/>
          <a:lstStyle/>
          <a:p>
            <a:endParaRPr lang="en-CA"/>
          </a:p>
        </p:txBody>
      </p:sp>
      <p:cxnSp>
        <p:nvCxnSpPr>
          <p:cNvPr id="47" name="Straight Connector 8"/>
          <p:cNvCxnSpPr/>
          <p:nvPr/>
        </p:nvCxnSpPr>
        <p:spPr>
          <a:xfrm>
            <a:off x="6663240" y="1656720"/>
            <a:ext cx="1080" cy="4444920"/>
          </a:xfrm>
          <a:prstGeom prst="straightConnector1">
            <a:avLst/>
          </a:prstGeom>
          <a:ln w="9360">
            <a:solidFill>
              <a:srgbClr val="9D1E23"/>
            </a:solidFill>
            <a:round/>
          </a:ln>
        </p:spPr>
      </p:cxnSp>
      <p:sp>
        <p:nvSpPr>
          <p:cNvPr id="4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Click to edit the title text format</a:t>
            </a:r>
          </a:p>
        </p:txBody>
      </p:sp>
      <p:sp>
        <p:nvSpPr>
          <p:cNvPr id="49" name="PlaceHolder 2"/>
          <p:cNvSpPr>
            <a:spLocks noGrp="1"/>
          </p:cNvSpPr>
          <p:nvPr>
            <p:ph type="body"/>
          </p:nvPr>
        </p:nvSpPr>
        <p:spPr>
          <a:xfrm>
            <a:off x="609480" y="1073880"/>
            <a:ext cx="4957200" cy="505116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000" b="0" strike="noStrike" spc="-1">
                <a:latin typeface="Nirmala UI Semilight"/>
              </a:rPr>
              <a:t>Click to edit the outline text format</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Second Outline Level</a:t>
            </a:r>
          </a:p>
          <a:p>
            <a:pPr marL="1296000" lvl="2" indent="-288000">
              <a:spcBef>
                <a:spcPts val="283"/>
              </a:spcBef>
              <a:spcAft>
                <a:spcPts val="283"/>
              </a:spcAft>
              <a:buClr>
                <a:srgbClr val="000000"/>
              </a:buClr>
              <a:buSzPct val="45000"/>
              <a:buFont typeface="Wingdings" charset="2"/>
              <a:buChar char=""/>
            </a:pPr>
            <a:r>
              <a:rPr lang="en-CA" sz="1400" b="0" strike="noStrike" spc="-1">
                <a:latin typeface="Nirmala UI Semilight"/>
              </a:rPr>
              <a:t>Third Outline Level</a:t>
            </a:r>
          </a:p>
          <a:p>
            <a:pPr marL="1728000" lvl="3" indent="-216000">
              <a:spcBef>
                <a:spcPts val="567"/>
              </a:spcBef>
              <a:buClr>
                <a:srgbClr val="000000"/>
              </a:buClr>
              <a:buSzPct val="75000"/>
              <a:buFont typeface="Symbol" charset="2"/>
              <a:buChar char=""/>
            </a:pPr>
            <a:r>
              <a:rPr lang="en-CA" sz="2000" b="0" strike="noStrike" spc="-1">
                <a:latin typeface="Nirmala UI Semilight"/>
              </a:rPr>
              <a:t>Fourth Outline Level</a:t>
            </a:r>
          </a:p>
          <a:p>
            <a:pPr marL="2160000" lvl="4" indent="-216000">
              <a:spcBef>
                <a:spcPts val="283"/>
              </a:spcBef>
              <a:buClr>
                <a:srgbClr val="000000"/>
              </a:buClr>
              <a:buSzPct val="45000"/>
              <a:buFont typeface="Wingdings" charset="2"/>
              <a:buChar char=""/>
            </a:pPr>
            <a:r>
              <a:rPr lang="en-CA" sz="2000" b="0" strike="noStrike" spc="-1">
                <a:latin typeface="Nirmala UI Semilight"/>
              </a:rPr>
              <a:t>Fifth Outline Level</a:t>
            </a:r>
          </a:p>
          <a:p>
            <a:pPr marL="2592000" lvl="5" indent="-216000">
              <a:spcBef>
                <a:spcPts val="283"/>
              </a:spcBef>
              <a:buClr>
                <a:srgbClr val="000000"/>
              </a:buClr>
              <a:buSzPct val="45000"/>
              <a:buFont typeface="Wingdings" charset="2"/>
              <a:buChar char=""/>
            </a:pPr>
            <a:r>
              <a:rPr lang="en-CA" sz="2000" b="0" strike="noStrike" spc="-1">
                <a:latin typeface="Nirmala UI Semilight"/>
              </a:rPr>
              <a:t>Sixth Outline Level</a:t>
            </a:r>
          </a:p>
          <a:p>
            <a:pPr marL="3024000" lvl="6" indent="-216000">
              <a:spcBef>
                <a:spcPts val="283"/>
              </a:spcBef>
              <a:buClr>
                <a:srgbClr val="000000"/>
              </a:buClr>
              <a:buSzPct val="45000"/>
              <a:buFont typeface="Wingdings" charset="2"/>
              <a:buChar char=""/>
            </a:pPr>
            <a:r>
              <a:rPr lang="en-CA" sz="2000" b="0" strike="noStrike" spc="-1">
                <a:latin typeface="Nirmala UI Semilight"/>
              </a:rPr>
              <a:t>Seventh Outline Level</a:t>
            </a:r>
          </a:p>
        </p:txBody>
      </p:sp>
      <p:sp>
        <p:nvSpPr>
          <p:cNvPr id="50" name="PlaceHolder 3"/>
          <p:cNvSpPr>
            <a:spLocks noGrp="1"/>
          </p:cNvSpPr>
          <p:nvPr>
            <p:ph type="body"/>
          </p:nvPr>
        </p:nvSpPr>
        <p:spPr>
          <a:xfrm>
            <a:off x="5815440" y="1073880"/>
            <a:ext cx="4957200" cy="505116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000" b="0" strike="noStrike" spc="-1">
                <a:latin typeface="Nirmala UI Semilight"/>
              </a:rPr>
              <a:t>Click to edit the outline text format</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Second Outline Level</a:t>
            </a:r>
          </a:p>
          <a:p>
            <a:pPr marL="1296000" lvl="2" indent="-288000">
              <a:spcBef>
                <a:spcPts val="283"/>
              </a:spcBef>
              <a:spcAft>
                <a:spcPts val="283"/>
              </a:spcAft>
              <a:buClr>
                <a:srgbClr val="000000"/>
              </a:buClr>
              <a:buSzPct val="45000"/>
              <a:buFont typeface="Wingdings" charset="2"/>
              <a:buChar char=""/>
            </a:pPr>
            <a:r>
              <a:rPr lang="en-CA" sz="1400" b="0" strike="noStrike" spc="-1">
                <a:latin typeface="Nirmala UI Semilight"/>
              </a:rPr>
              <a:t>Third Outline Level</a:t>
            </a:r>
          </a:p>
          <a:p>
            <a:pPr marL="1728000" lvl="3" indent="-216000">
              <a:spcBef>
                <a:spcPts val="567"/>
              </a:spcBef>
              <a:buClr>
                <a:srgbClr val="000000"/>
              </a:buClr>
              <a:buSzPct val="75000"/>
              <a:buFont typeface="Symbol" charset="2"/>
              <a:buChar char=""/>
            </a:pPr>
            <a:r>
              <a:rPr lang="en-CA" sz="2000" b="0" strike="noStrike" spc="-1">
                <a:latin typeface="Nirmala UI Semilight"/>
              </a:rPr>
              <a:t>Fourth Outline Level</a:t>
            </a:r>
          </a:p>
          <a:p>
            <a:pPr marL="2160000" lvl="4" indent="-216000">
              <a:spcBef>
                <a:spcPts val="283"/>
              </a:spcBef>
              <a:buClr>
                <a:srgbClr val="000000"/>
              </a:buClr>
              <a:buSzPct val="45000"/>
              <a:buFont typeface="Wingdings" charset="2"/>
              <a:buChar char=""/>
            </a:pPr>
            <a:r>
              <a:rPr lang="en-CA" sz="2000" b="0" strike="noStrike" spc="-1">
                <a:latin typeface="Nirmala UI Semilight"/>
              </a:rPr>
              <a:t>Fifth Outline Level</a:t>
            </a:r>
          </a:p>
          <a:p>
            <a:pPr marL="2592000" lvl="5" indent="-216000">
              <a:spcBef>
                <a:spcPts val="283"/>
              </a:spcBef>
              <a:buClr>
                <a:srgbClr val="000000"/>
              </a:buClr>
              <a:buSzPct val="45000"/>
              <a:buFont typeface="Wingdings" charset="2"/>
              <a:buChar char=""/>
            </a:pPr>
            <a:r>
              <a:rPr lang="en-CA" sz="2000" b="0" strike="noStrike" spc="-1">
                <a:latin typeface="Nirmala UI Semilight"/>
              </a:rPr>
              <a:t>Sixth Outline Level</a:t>
            </a:r>
          </a:p>
          <a:p>
            <a:pPr marL="3024000" lvl="6" indent="-216000">
              <a:spcBef>
                <a:spcPts val="283"/>
              </a:spcBef>
              <a:buClr>
                <a:srgbClr val="000000"/>
              </a:buClr>
              <a:buSzPct val="45000"/>
              <a:buFont typeface="Wingdings" charset="2"/>
              <a:buChar char=""/>
            </a:pPr>
            <a:r>
              <a:rPr lang="en-CA" sz="2000" b="0" strike="noStrike" spc="-1">
                <a:latin typeface="Nirmala UI Semilight"/>
              </a:rPr>
              <a:t>Seventh Outline Level</a:t>
            </a:r>
          </a:p>
        </p:txBody>
      </p:sp>
      <p:sp>
        <p:nvSpPr>
          <p:cNvPr id="51" name="PlaceHolder 4"/>
          <p:cNvSpPr>
            <a:spLocks noGrp="1"/>
          </p:cNvSpPr>
          <p:nvPr>
            <p:ph type="ftr" idx="4"/>
          </p:nvPr>
        </p:nvSpPr>
        <p:spPr>
          <a:xfrm>
            <a:off x="609480" y="6492960"/>
            <a:ext cx="4570920" cy="282600"/>
          </a:xfrm>
          <a:prstGeom prst="rect">
            <a:avLst/>
          </a:prstGeom>
          <a:noFill/>
          <a:ln w="0">
            <a:noFill/>
          </a:ln>
        </p:spPr>
        <p:txBody>
          <a:bodyPr anchor="t">
            <a:noAutofit/>
          </a:bodyPr>
          <a:lstStyle>
            <a:lvl1pPr>
              <a:lnSpc>
                <a:spcPct val="100000"/>
              </a:lnSpc>
              <a:buNone/>
              <a:tabLst>
                <a:tab pos="0" algn="l"/>
              </a:tabLst>
              <a:defRPr lang="en-CA" sz="1000" b="0" strike="noStrike" spc="-1">
                <a:solidFill>
                  <a:srgbClr val="000000"/>
                </a:solidFill>
                <a:latin typeface="Arial"/>
              </a:defRPr>
            </a:lvl1pPr>
          </a:lstStyle>
          <a:p>
            <a:pPr>
              <a:lnSpc>
                <a:spcPct val="100000"/>
              </a:lnSpc>
              <a:buNone/>
              <a:tabLst>
                <a:tab pos="0" algn="l"/>
              </a:tabLst>
            </a:pPr>
            <a:r>
              <a:rPr lang="en-CA" sz="1000" b="0" strike="noStrike" spc="-1">
                <a:solidFill>
                  <a:srgbClr val="000000"/>
                </a:solidFill>
                <a:latin typeface="Arial"/>
              </a:rPr>
              <a:t>&lt;footer&gt;</a:t>
            </a:r>
            <a:endParaRPr lang="en-CA" sz="1000" b="0" strike="noStrike" spc="-1">
              <a:latin typeface="Times New Roman"/>
            </a:endParaRPr>
          </a:p>
        </p:txBody>
      </p:sp>
      <p:sp>
        <p:nvSpPr>
          <p:cNvPr id="52" name="PlaceHolder 5"/>
          <p:cNvSpPr>
            <a:spLocks noGrp="1"/>
          </p:cNvSpPr>
          <p:nvPr>
            <p:ph type="sldNum" idx="5"/>
          </p:nvPr>
        </p:nvSpPr>
        <p:spPr>
          <a:xfrm rot="16200000">
            <a:off x="11188800" y="5825520"/>
            <a:ext cx="1314720" cy="485640"/>
          </a:xfrm>
          <a:prstGeom prst="rect">
            <a:avLst/>
          </a:prstGeom>
          <a:noFill/>
          <a:ln w="0">
            <a:noFill/>
          </a:ln>
        </p:spPr>
        <p:txBody>
          <a:bodyPr anchor="ctr">
            <a:noAutofit/>
          </a:bodyPr>
          <a:lstStyle>
            <a:lvl1pPr>
              <a:lnSpc>
                <a:spcPct val="100000"/>
              </a:lnSpc>
              <a:buNone/>
              <a:tabLst>
                <a:tab pos="0" algn="l"/>
              </a:tabLst>
              <a:defRPr lang="en-US" sz="2400" b="1" strike="noStrike" spc="-1">
                <a:solidFill>
                  <a:srgbClr val="D1282E"/>
                </a:solidFill>
                <a:latin typeface="Arial"/>
              </a:defRPr>
            </a:lvl1pPr>
          </a:lstStyle>
          <a:p>
            <a:pPr>
              <a:lnSpc>
                <a:spcPct val="100000"/>
              </a:lnSpc>
              <a:buNone/>
              <a:tabLst>
                <a:tab pos="0" algn="l"/>
              </a:tabLst>
            </a:pPr>
            <a:fld id="{F8F49C23-1B59-42C0-B3F6-EC6F09B83DD0}" type="slidenum">
              <a:rPr lang="en-US" sz="2400" b="1" strike="noStrike" spc="-1">
                <a:solidFill>
                  <a:srgbClr val="D1282E"/>
                </a:solidFill>
                <a:latin typeface="Arial"/>
              </a:rPr>
              <a:t>‹#›</a:t>
            </a:fld>
            <a:endParaRPr lang="en-CA" sz="2400" b="0" strike="noStrike" spc="-1">
              <a:latin typeface="Times New Roman"/>
            </a:endParaRPr>
          </a:p>
        </p:txBody>
      </p:sp>
      <p:sp>
        <p:nvSpPr>
          <p:cNvPr id="53" name="PlaceHolder 6"/>
          <p:cNvSpPr>
            <a:spLocks noGrp="1"/>
          </p:cNvSpPr>
          <p:nvPr>
            <p:ph type="dt" idx="6"/>
          </p:nvPr>
        </p:nvSpPr>
        <p:spPr>
          <a:xfrm>
            <a:off x="609480" y="6172200"/>
            <a:ext cx="4570920" cy="303840"/>
          </a:xfrm>
          <a:prstGeom prst="rect">
            <a:avLst/>
          </a:prstGeom>
          <a:noFill/>
          <a:ln w="0">
            <a:noFill/>
          </a:ln>
        </p:spPr>
        <p:txBody>
          <a:bodyPr bIns="0" anchor="b">
            <a:noAutofit/>
          </a:bodyPr>
          <a:lstStyle>
            <a:lvl1pPr>
              <a:defRPr lang="en-CA" sz="1400" b="0" strike="noStrike" spc="-1">
                <a:latin typeface="Times New Roman"/>
              </a:defRPr>
            </a:lvl1pPr>
          </a:lstStyle>
          <a:p>
            <a:r>
              <a:rPr lang="en-CA" sz="1400" b="0" strike="noStrike" spc="-1">
                <a:latin typeface="Times New Roman"/>
              </a:rPr>
              <a:t>&lt;date/time&gt;</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 name="Rectangle 6"/>
          <p:cNvSpPr/>
          <p:nvPr/>
        </p:nvSpPr>
        <p:spPr>
          <a:xfrm>
            <a:off x="12001320" y="0"/>
            <a:ext cx="189360" cy="1370520"/>
          </a:xfrm>
          <a:prstGeom prst="rect">
            <a:avLst/>
          </a:prstGeom>
          <a:solidFill>
            <a:srgbClr val="D1282E"/>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91" name="Rectangle 7"/>
          <p:cNvSpPr/>
          <p:nvPr/>
        </p:nvSpPr>
        <p:spPr>
          <a:xfrm>
            <a:off x="12001320" y="1371600"/>
            <a:ext cx="189360" cy="5485320"/>
          </a:xfrm>
          <a:prstGeom prst="rect">
            <a:avLst/>
          </a:prstGeom>
          <a:solidFill>
            <a:srgbClr val="000000"/>
          </a:solidFill>
          <a:ln w="28440">
            <a:noFill/>
          </a:ln>
        </p:spPr>
        <p:style>
          <a:lnRef idx="0">
            <a:scrgbClr r="0" g="0" b="0"/>
          </a:lnRef>
          <a:fillRef idx="0">
            <a:scrgbClr r="0" g="0" b="0"/>
          </a:fillRef>
          <a:effectRef idx="0">
            <a:scrgbClr r="0" g="0" b="0"/>
          </a:effectRef>
          <a:fontRef idx="minor"/>
        </p:style>
        <p:txBody>
          <a:bodyPr/>
          <a:lstStyle/>
          <a:p>
            <a:endParaRPr lang="en-CA"/>
          </a:p>
        </p:txBody>
      </p:sp>
      <p:cxnSp>
        <p:nvCxnSpPr>
          <p:cNvPr id="92" name="Straight Connector 8"/>
          <p:cNvCxnSpPr/>
          <p:nvPr/>
        </p:nvCxnSpPr>
        <p:spPr>
          <a:xfrm>
            <a:off x="6663240" y="1541160"/>
            <a:ext cx="1080" cy="4444920"/>
          </a:xfrm>
          <a:prstGeom prst="straightConnector1">
            <a:avLst/>
          </a:prstGeom>
          <a:ln w="9360">
            <a:solidFill>
              <a:srgbClr val="9D1E23"/>
            </a:solidFill>
            <a:round/>
          </a:ln>
        </p:spPr>
      </p:cxnSp>
      <p:sp>
        <p:nvSpPr>
          <p:cNvPr id="93" name="PlaceHolder 1"/>
          <p:cNvSpPr>
            <a:spLocks noGrp="1"/>
          </p:cNvSpPr>
          <p:nvPr>
            <p:ph type="ftr" idx="7"/>
          </p:nvPr>
        </p:nvSpPr>
        <p:spPr>
          <a:xfrm>
            <a:off x="609480" y="6492960"/>
            <a:ext cx="4570920" cy="282600"/>
          </a:xfrm>
          <a:prstGeom prst="rect">
            <a:avLst/>
          </a:prstGeom>
          <a:noFill/>
          <a:ln w="0">
            <a:noFill/>
          </a:ln>
        </p:spPr>
        <p:txBody>
          <a:bodyPr anchor="t">
            <a:noAutofit/>
          </a:bodyPr>
          <a:lstStyle>
            <a:lvl1pPr>
              <a:lnSpc>
                <a:spcPct val="100000"/>
              </a:lnSpc>
              <a:buNone/>
              <a:tabLst>
                <a:tab pos="0" algn="l"/>
              </a:tabLst>
              <a:defRPr lang="en-CA" sz="1000" b="0" strike="noStrike" spc="-1">
                <a:solidFill>
                  <a:srgbClr val="000000"/>
                </a:solidFill>
                <a:latin typeface="Arial"/>
              </a:defRPr>
            </a:lvl1pPr>
          </a:lstStyle>
          <a:p>
            <a:pPr>
              <a:lnSpc>
                <a:spcPct val="100000"/>
              </a:lnSpc>
              <a:buNone/>
              <a:tabLst>
                <a:tab pos="0" algn="l"/>
              </a:tabLst>
            </a:pPr>
            <a:r>
              <a:rPr lang="en-CA" sz="1000" b="0" strike="noStrike" spc="-1">
                <a:solidFill>
                  <a:srgbClr val="000000"/>
                </a:solidFill>
                <a:latin typeface="Arial"/>
              </a:rPr>
              <a:t>&lt;footer&gt;</a:t>
            </a:r>
            <a:endParaRPr lang="en-CA" sz="1000" b="0" strike="noStrike" spc="-1">
              <a:latin typeface="Times New Roman"/>
            </a:endParaRPr>
          </a:p>
        </p:txBody>
      </p:sp>
      <p:sp>
        <p:nvSpPr>
          <p:cNvPr id="94" name="PlaceHolder 2"/>
          <p:cNvSpPr>
            <a:spLocks noGrp="1"/>
          </p:cNvSpPr>
          <p:nvPr>
            <p:ph type="sldNum" idx="8"/>
          </p:nvPr>
        </p:nvSpPr>
        <p:spPr>
          <a:xfrm rot="16200000">
            <a:off x="11188800" y="5825520"/>
            <a:ext cx="1314720" cy="485640"/>
          </a:xfrm>
          <a:prstGeom prst="rect">
            <a:avLst/>
          </a:prstGeom>
          <a:noFill/>
          <a:ln w="0">
            <a:noFill/>
          </a:ln>
        </p:spPr>
        <p:txBody>
          <a:bodyPr anchor="ctr">
            <a:noAutofit/>
          </a:bodyPr>
          <a:lstStyle>
            <a:lvl1pPr>
              <a:lnSpc>
                <a:spcPct val="100000"/>
              </a:lnSpc>
              <a:buNone/>
              <a:tabLst>
                <a:tab pos="0" algn="l"/>
              </a:tabLst>
              <a:defRPr lang="en-US" sz="2400" b="1" strike="noStrike" spc="-1">
                <a:solidFill>
                  <a:srgbClr val="D1282E"/>
                </a:solidFill>
                <a:latin typeface="Arial"/>
              </a:defRPr>
            </a:lvl1pPr>
          </a:lstStyle>
          <a:p>
            <a:pPr>
              <a:lnSpc>
                <a:spcPct val="100000"/>
              </a:lnSpc>
              <a:buNone/>
              <a:tabLst>
                <a:tab pos="0" algn="l"/>
              </a:tabLst>
            </a:pPr>
            <a:fld id="{131C13F7-A070-4AC8-B6E9-A68EFC745D6E}" type="slidenum">
              <a:rPr lang="en-US" sz="2400" b="1" strike="noStrike" spc="-1">
                <a:solidFill>
                  <a:srgbClr val="D1282E"/>
                </a:solidFill>
                <a:latin typeface="Arial"/>
              </a:rPr>
              <a:t>‹#›</a:t>
            </a:fld>
            <a:endParaRPr lang="en-CA" sz="2400" b="0" strike="noStrike" spc="-1">
              <a:latin typeface="Times New Roman"/>
            </a:endParaRPr>
          </a:p>
        </p:txBody>
      </p:sp>
      <p:sp>
        <p:nvSpPr>
          <p:cNvPr id="95" name="PlaceHolder 3"/>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n-CA" sz="4400" b="0" strike="noStrike" spc="-1">
                <a:latin typeface="Arial"/>
              </a:rPr>
              <a:t>Click to edit the title text format</a:t>
            </a:r>
          </a:p>
        </p:txBody>
      </p:sp>
      <p:sp>
        <p:nvSpPr>
          <p:cNvPr id="96" name="PlaceHolder 4"/>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CA"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CA" sz="2800" b="0" strike="noStrike" spc="-1">
                <a:latin typeface="Arial"/>
              </a:rPr>
              <a:t>Second Outline Level</a:t>
            </a:r>
          </a:p>
          <a:p>
            <a:pPr marL="1296000" lvl="2" indent="-288000">
              <a:spcBef>
                <a:spcPts val="850"/>
              </a:spcBef>
              <a:buClr>
                <a:srgbClr val="000000"/>
              </a:buClr>
              <a:buSzPct val="45000"/>
              <a:buFont typeface="Wingdings" charset="2"/>
              <a:buChar char=""/>
            </a:pPr>
            <a:r>
              <a:rPr lang="en-CA" sz="2400" b="0" strike="noStrike" spc="-1">
                <a:latin typeface="Arial"/>
              </a:rPr>
              <a:t>Third Outline Level</a:t>
            </a:r>
          </a:p>
          <a:p>
            <a:pPr marL="1728000" lvl="3" indent="-216000">
              <a:spcBef>
                <a:spcPts val="567"/>
              </a:spcBef>
              <a:buClr>
                <a:srgbClr val="000000"/>
              </a:buClr>
              <a:buSzPct val="75000"/>
              <a:buFont typeface="Symbol" charset="2"/>
              <a:buChar char=""/>
            </a:pPr>
            <a:r>
              <a:rPr lang="en-CA" sz="2000" b="0" strike="noStrike" spc="-1">
                <a:latin typeface="Arial"/>
              </a:rPr>
              <a:t>Fourth Outline Level</a:t>
            </a:r>
          </a:p>
          <a:p>
            <a:pPr marL="2160000" lvl="4" indent="-216000">
              <a:spcBef>
                <a:spcPts val="283"/>
              </a:spcBef>
              <a:buClr>
                <a:srgbClr val="000000"/>
              </a:buClr>
              <a:buSzPct val="45000"/>
              <a:buFont typeface="Wingdings" charset="2"/>
              <a:buChar char=""/>
            </a:pPr>
            <a:r>
              <a:rPr lang="en-CA" sz="2000" b="0" strike="noStrike" spc="-1">
                <a:latin typeface="Arial"/>
              </a:rPr>
              <a:t>Fifth Outline Level</a:t>
            </a:r>
          </a:p>
          <a:p>
            <a:pPr marL="2592000" lvl="5" indent="-216000">
              <a:spcBef>
                <a:spcPts val="283"/>
              </a:spcBef>
              <a:buClr>
                <a:srgbClr val="000000"/>
              </a:buClr>
              <a:buSzPct val="45000"/>
              <a:buFont typeface="Wingdings" charset="2"/>
              <a:buChar char=""/>
            </a:pPr>
            <a:r>
              <a:rPr lang="en-CA" sz="2000" b="0" strike="noStrike" spc="-1">
                <a:latin typeface="Arial"/>
              </a:rPr>
              <a:t>Sixth Outline Level</a:t>
            </a:r>
          </a:p>
          <a:p>
            <a:pPr marL="3024000" lvl="6" indent="-216000">
              <a:spcBef>
                <a:spcPts val="283"/>
              </a:spcBef>
              <a:buClr>
                <a:srgbClr val="000000"/>
              </a:buClr>
              <a:buSzPct val="45000"/>
              <a:buFont typeface="Wingdings" charset="2"/>
              <a:buChar char=""/>
            </a:pPr>
            <a:r>
              <a:rPr lang="en-CA"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 name="Rectangle 6"/>
          <p:cNvSpPr/>
          <p:nvPr/>
        </p:nvSpPr>
        <p:spPr>
          <a:xfrm>
            <a:off x="12001320" y="0"/>
            <a:ext cx="189360" cy="1370520"/>
          </a:xfrm>
          <a:prstGeom prst="rect">
            <a:avLst/>
          </a:prstGeom>
          <a:solidFill>
            <a:srgbClr val="D1282E"/>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134" name="Rectangle 7"/>
          <p:cNvSpPr/>
          <p:nvPr/>
        </p:nvSpPr>
        <p:spPr>
          <a:xfrm>
            <a:off x="12001320" y="1371600"/>
            <a:ext cx="189360" cy="5485320"/>
          </a:xfrm>
          <a:prstGeom prst="rect">
            <a:avLst/>
          </a:prstGeom>
          <a:solidFill>
            <a:srgbClr val="000000"/>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135"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r>
              <a:rPr lang="en-CA" sz="4400" b="0" strike="noStrike" spc="-1">
                <a:latin typeface="Arial"/>
              </a:rPr>
              <a:t>Click to edit the title text format</a:t>
            </a:r>
          </a:p>
        </p:txBody>
      </p:sp>
      <p:sp>
        <p:nvSpPr>
          <p:cNvPr id="136" name="PlaceHolder 2"/>
          <p:cNvSpPr>
            <a:spLocks noGrp="1"/>
          </p:cNvSpPr>
          <p:nvPr>
            <p:ph type="body"/>
          </p:nvPr>
        </p:nvSpPr>
        <p:spPr>
          <a:xfrm>
            <a:off x="609480" y="1073880"/>
            <a:ext cx="10158840" cy="50511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CA"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CA" sz="2800" b="0" strike="noStrike" spc="-1">
                <a:latin typeface="Arial"/>
              </a:rPr>
              <a:t>Second Outline Level</a:t>
            </a:r>
          </a:p>
          <a:p>
            <a:pPr marL="1296000" lvl="2" indent="-288000">
              <a:spcBef>
                <a:spcPts val="850"/>
              </a:spcBef>
              <a:buClr>
                <a:srgbClr val="000000"/>
              </a:buClr>
              <a:buSzPct val="45000"/>
              <a:buFont typeface="Wingdings" charset="2"/>
              <a:buChar char=""/>
            </a:pPr>
            <a:r>
              <a:rPr lang="en-CA" sz="2400" b="0" strike="noStrike" spc="-1">
                <a:latin typeface="Arial"/>
              </a:rPr>
              <a:t>Third Outline Level</a:t>
            </a:r>
          </a:p>
          <a:p>
            <a:pPr marL="1728000" lvl="3" indent="-216000">
              <a:spcBef>
                <a:spcPts val="567"/>
              </a:spcBef>
              <a:buClr>
                <a:srgbClr val="000000"/>
              </a:buClr>
              <a:buSzPct val="75000"/>
              <a:buFont typeface="Symbol" charset="2"/>
              <a:buChar char=""/>
            </a:pPr>
            <a:r>
              <a:rPr lang="en-CA" sz="2000" b="0" strike="noStrike" spc="-1">
                <a:latin typeface="Arial"/>
              </a:rPr>
              <a:t>Fourth Outline Level</a:t>
            </a:r>
          </a:p>
          <a:p>
            <a:pPr marL="2160000" lvl="4" indent="-216000">
              <a:spcBef>
                <a:spcPts val="283"/>
              </a:spcBef>
              <a:buClr>
                <a:srgbClr val="000000"/>
              </a:buClr>
              <a:buSzPct val="45000"/>
              <a:buFont typeface="Wingdings" charset="2"/>
              <a:buChar char=""/>
            </a:pPr>
            <a:r>
              <a:rPr lang="en-CA" sz="2000" b="0" strike="noStrike" spc="-1">
                <a:latin typeface="Arial"/>
              </a:rPr>
              <a:t>Fifth Outline Level</a:t>
            </a:r>
          </a:p>
          <a:p>
            <a:pPr marL="2592000" lvl="5" indent="-216000">
              <a:spcBef>
                <a:spcPts val="283"/>
              </a:spcBef>
              <a:buClr>
                <a:srgbClr val="000000"/>
              </a:buClr>
              <a:buSzPct val="45000"/>
              <a:buFont typeface="Wingdings" charset="2"/>
              <a:buChar char=""/>
            </a:pPr>
            <a:r>
              <a:rPr lang="en-CA" sz="2000" b="0" strike="noStrike" spc="-1">
                <a:latin typeface="Arial"/>
              </a:rPr>
              <a:t>Sixth Outline Level</a:t>
            </a:r>
          </a:p>
          <a:p>
            <a:pPr marL="3024000" lvl="6" indent="-216000">
              <a:spcBef>
                <a:spcPts val="283"/>
              </a:spcBef>
              <a:buClr>
                <a:srgbClr val="000000"/>
              </a:buClr>
              <a:buSzPct val="45000"/>
              <a:buFont typeface="Wingdings" charset="2"/>
              <a:buChar char=""/>
            </a:pPr>
            <a:r>
              <a:rPr lang="en-CA" sz="2000" b="0" strike="noStrike" spc="-1">
                <a:latin typeface="Arial"/>
              </a:rPr>
              <a:t>Seventh Outline Level</a:t>
            </a:r>
          </a:p>
        </p:txBody>
      </p:sp>
      <p:sp>
        <p:nvSpPr>
          <p:cNvPr id="137" name="PlaceHolder 3"/>
          <p:cNvSpPr>
            <a:spLocks noGrp="1"/>
          </p:cNvSpPr>
          <p:nvPr>
            <p:ph type="ftr" idx="9"/>
          </p:nvPr>
        </p:nvSpPr>
        <p:spPr>
          <a:xfrm>
            <a:off x="44280" y="6574320"/>
            <a:ext cx="4570920" cy="282600"/>
          </a:xfrm>
          <a:prstGeom prst="rect">
            <a:avLst/>
          </a:prstGeom>
          <a:noFill/>
          <a:ln w="0">
            <a:noFill/>
          </a:ln>
        </p:spPr>
        <p:txBody>
          <a:bodyPr anchor="t">
            <a:noAutofit/>
          </a:bodyPr>
          <a:lstStyle>
            <a:lvl1pPr>
              <a:lnSpc>
                <a:spcPct val="100000"/>
              </a:lnSpc>
              <a:buNone/>
              <a:tabLst>
                <a:tab pos="0" algn="l"/>
              </a:tabLst>
              <a:defRPr lang="en-US" sz="1000" b="0" strike="noStrike" spc="-1">
                <a:solidFill>
                  <a:srgbClr val="A6A6A6"/>
                </a:solidFill>
                <a:latin typeface="Arial"/>
              </a:defRPr>
            </a:lvl1pPr>
          </a:lstStyle>
          <a:p>
            <a:pPr>
              <a:lnSpc>
                <a:spcPct val="100000"/>
              </a:lnSpc>
              <a:buNone/>
              <a:tabLst>
                <a:tab pos="0" algn="l"/>
              </a:tabLst>
            </a:pPr>
            <a:r>
              <a:rPr lang="en-US" sz="1000" b="0" strike="noStrike" spc="-1">
                <a:solidFill>
                  <a:srgbClr val="A6A6A6"/>
                </a:solidFill>
                <a:latin typeface="Arial"/>
              </a:rPr>
              <a:t>&lt;footer&gt;</a:t>
            </a:r>
            <a:endParaRPr lang="en-CA" sz="1000" b="0" strike="noStrike" spc="-1">
              <a:latin typeface="Times New Roman"/>
            </a:endParaRPr>
          </a:p>
        </p:txBody>
      </p:sp>
      <p:sp>
        <p:nvSpPr>
          <p:cNvPr id="138" name="PlaceHolder 4"/>
          <p:cNvSpPr>
            <a:spLocks noGrp="1"/>
          </p:cNvSpPr>
          <p:nvPr>
            <p:ph type="sldNum" idx="10"/>
          </p:nvPr>
        </p:nvSpPr>
        <p:spPr>
          <a:xfrm rot="16200000">
            <a:off x="11188800" y="5825520"/>
            <a:ext cx="1314720" cy="485640"/>
          </a:xfrm>
          <a:prstGeom prst="rect">
            <a:avLst/>
          </a:prstGeom>
          <a:noFill/>
          <a:ln w="0">
            <a:noFill/>
          </a:ln>
        </p:spPr>
        <p:txBody>
          <a:bodyPr anchor="ctr">
            <a:noAutofit/>
          </a:bodyPr>
          <a:lstStyle>
            <a:lvl1pPr>
              <a:lnSpc>
                <a:spcPct val="100000"/>
              </a:lnSpc>
              <a:buNone/>
              <a:tabLst>
                <a:tab pos="0" algn="l"/>
              </a:tabLst>
              <a:defRPr lang="en-US" sz="2400" b="1" strike="noStrike" spc="-1">
                <a:solidFill>
                  <a:srgbClr val="D1282E"/>
                </a:solidFill>
                <a:latin typeface="Arial"/>
              </a:defRPr>
            </a:lvl1pPr>
          </a:lstStyle>
          <a:p>
            <a:pPr>
              <a:lnSpc>
                <a:spcPct val="100000"/>
              </a:lnSpc>
              <a:buNone/>
              <a:tabLst>
                <a:tab pos="0" algn="l"/>
              </a:tabLst>
            </a:pPr>
            <a:fld id="{DF5C7BC8-67CA-439D-8642-DC53AD206F73}" type="slidenum">
              <a:rPr lang="en-US" sz="2400" b="1" strike="noStrike" spc="-1">
                <a:solidFill>
                  <a:srgbClr val="D1282E"/>
                </a:solidFill>
                <a:latin typeface="Arial"/>
              </a:rPr>
              <a:t>‹#›</a:t>
            </a:fld>
            <a:endParaRPr lang="en-CA" sz="24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5" name="Rectangle 6" hidden="1"/>
          <p:cNvSpPr/>
          <p:nvPr/>
        </p:nvSpPr>
        <p:spPr>
          <a:xfrm>
            <a:off x="12001320" y="0"/>
            <a:ext cx="189360" cy="1370520"/>
          </a:xfrm>
          <a:prstGeom prst="rect">
            <a:avLst/>
          </a:prstGeom>
          <a:solidFill>
            <a:srgbClr val="D1282E"/>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176" name="Rectangle 7" hidden="1"/>
          <p:cNvSpPr/>
          <p:nvPr/>
        </p:nvSpPr>
        <p:spPr>
          <a:xfrm>
            <a:off x="12001320" y="1371600"/>
            <a:ext cx="189360" cy="5485320"/>
          </a:xfrm>
          <a:prstGeom prst="rect">
            <a:avLst/>
          </a:prstGeom>
          <a:solidFill>
            <a:srgbClr val="000000"/>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177" name="Rectangle 8"/>
          <p:cNvSpPr/>
          <p:nvPr/>
        </p:nvSpPr>
        <p:spPr>
          <a:xfrm>
            <a:off x="12001320" y="4846320"/>
            <a:ext cx="189360" cy="2010600"/>
          </a:xfrm>
          <a:prstGeom prst="rect">
            <a:avLst/>
          </a:prstGeom>
          <a:solidFill>
            <a:srgbClr val="D1282E"/>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178" name="Rectangle 9"/>
          <p:cNvSpPr/>
          <p:nvPr/>
        </p:nvSpPr>
        <p:spPr>
          <a:xfrm>
            <a:off x="12001320" y="0"/>
            <a:ext cx="189360" cy="4845240"/>
          </a:xfrm>
          <a:prstGeom prst="rect">
            <a:avLst/>
          </a:prstGeom>
          <a:solidFill>
            <a:srgbClr val="000000"/>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179"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Click to edit the title text format</a:t>
            </a:r>
          </a:p>
        </p:txBody>
      </p:sp>
      <p:sp>
        <p:nvSpPr>
          <p:cNvPr id="180" name="PlaceHolder 2"/>
          <p:cNvSpPr>
            <a:spLocks noGrp="1"/>
          </p:cNvSpPr>
          <p:nvPr>
            <p:ph type="ftr" idx="11"/>
          </p:nvPr>
        </p:nvSpPr>
        <p:spPr>
          <a:xfrm>
            <a:off x="609480" y="6492960"/>
            <a:ext cx="4570920" cy="282600"/>
          </a:xfrm>
          <a:prstGeom prst="rect">
            <a:avLst/>
          </a:prstGeom>
          <a:noFill/>
          <a:ln w="0">
            <a:noFill/>
          </a:ln>
        </p:spPr>
        <p:txBody>
          <a:bodyPr anchor="t">
            <a:noAutofit/>
          </a:bodyPr>
          <a:lstStyle>
            <a:lvl1pPr>
              <a:lnSpc>
                <a:spcPct val="100000"/>
              </a:lnSpc>
              <a:buNone/>
              <a:tabLst>
                <a:tab pos="0" algn="l"/>
              </a:tabLst>
              <a:defRPr lang="en-CA" sz="1000" b="0" strike="noStrike" spc="-1">
                <a:solidFill>
                  <a:srgbClr val="000000"/>
                </a:solidFill>
                <a:latin typeface="Arial"/>
              </a:defRPr>
            </a:lvl1pPr>
          </a:lstStyle>
          <a:p>
            <a:pPr>
              <a:lnSpc>
                <a:spcPct val="100000"/>
              </a:lnSpc>
              <a:buNone/>
              <a:tabLst>
                <a:tab pos="0" algn="l"/>
              </a:tabLst>
            </a:pPr>
            <a:r>
              <a:rPr lang="en-CA" sz="1000" b="0" strike="noStrike" spc="-1">
                <a:solidFill>
                  <a:srgbClr val="000000"/>
                </a:solidFill>
                <a:latin typeface="Arial"/>
              </a:rPr>
              <a:t>&lt;footer&gt;</a:t>
            </a:r>
            <a:endParaRPr lang="en-CA" sz="1000" b="0" strike="noStrike" spc="-1">
              <a:latin typeface="Times New Roman"/>
            </a:endParaRPr>
          </a:p>
        </p:txBody>
      </p:sp>
      <p:sp>
        <p:nvSpPr>
          <p:cNvPr id="181" name="PlaceHolder 3"/>
          <p:cNvSpPr>
            <a:spLocks noGrp="1"/>
          </p:cNvSpPr>
          <p:nvPr>
            <p:ph type="sldNum" idx="12"/>
          </p:nvPr>
        </p:nvSpPr>
        <p:spPr>
          <a:xfrm rot="16200000">
            <a:off x="11188800" y="5825520"/>
            <a:ext cx="1314720" cy="485640"/>
          </a:xfrm>
          <a:prstGeom prst="rect">
            <a:avLst/>
          </a:prstGeom>
          <a:noFill/>
          <a:ln w="0">
            <a:noFill/>
          </a:ln>
        </p:spPr>
        <p:txBody>
          <a:bodyPr anchor="ctr">
            <a:noAutofit/>
          </a:bodyPr>
          <a:lstStyle>
            <a:lvl1pPr>
              <a:lnSpc>
                <a:spcPct val="100000"/>
              </a:lnSpc>
              <a:buNone/>
              <a:tabLst>
                <a:tab pos="0" algn="l"/>
              </a:tabLst>
              <a:defRPr lang="en-US" sz="2400" b="1" strike="noStrike" spc="-1">
                <a:solidFill>
                  <a:srgbClr val="000000"/>
                </a:solidFill>
                <a:latin typeface="Arial"/>
              </a:defRPr>
            </a:lvl1pPr>
          </a:lstStyle>
          <a:p>
            <a:pPr>
              <a:lnSpc>
                <a:spcPct val="100000"/>
              </a:lnSpc>
              <a:buNone/>
              <a:tabLst>
                <a:tab pos="0" algn="l"/>
              </a:tabLst>
            </a:pPr>
            <a:fld id="{D7BE830E-EFFC-496E-AD1B-406D56DF7913}" type="slidenum">
              <a:rPr lang="en-US" sz="2400" b="1" strike="noStrike" spc="-1">
                <a:solidFill>
                  <a:srgbClr val="000000"/>
                </a:solidFill>
                <a:latin typeface="Arial"/>
              </a:rPr>
              <a:t>‹#›</a:t>
            </a:fld>
            <a:endParaRPr lang="en-CA" sz="2400" b="0" strike="noStrike" spc="-1">
              <a:latin typeface="Times New Roman"/>
            </a:endParaRPr>
          </a:p>
        </p:txBody>
      </p:sp>
      <p:sp>
        <p:nvSpPr>
          <p:cNvPr id="182" name="PlaceHolder 4"/>
          <p:cNvSpPr>
            <a:spLocks noGrp="1"/>
          </p:cNvSpPr>
          <p:nvPr>
            <p:ph type="dt" idx="13"/>
          </p:nvPr>
        </p:nvSpPr>
        <p:spPr>
          <a:xfrm>
            <a:off x="609480" y="6172200"/>
            <a:ext cx="4570920" cy="303840"/>
          </a:xfrm>
          <a:prstGeom prst="rect">
            <a:avLst/>
          </a:prstGeom>
          <a:noFill/>
          <a:ln w="0">
            <a:noFill/>
          </a:ln>
        </p:spPr>
        <p:txBody>
          <a:bodyPr bIns="0" anchor="b">
            <a:noAutofit/>
          </a:bodyPr>
          <a:lstStyle>
            <a:lvl1pPr>
              <a:defRPr lang="en-CA" sz="1400" b="0" strike="noStrike" spc="-1">
                <a:latin typeface="Times New Roman"/>
              </a:defRPr>
            </a:lvl1pPr>
          </a:lstStyle>
          <a:p>
            <a:r>
              <a:rPr lang="en-CA" sz="1400" b="0" strike="noStrike" spc="-1">
                <a:latin typeface="Times New Roman"/>
              </a:rPr>
              <a:t>&lt;date/time&gt;</a:t>
            </a:r>
          </a:p>
        </p:txBody>
      </p:sp>
      <p:sp>
        <p:nvSpPr>
          <p:cNvPr id="183" name="PlaceHolder 5"/>
          <p:cNvSpPr>
            <a:spLocks noGrp="1"/>
          </p:cNvSpPr>
          <p:nvPr>
            <p:ph type="body"/>
          </p:nvPr>
        </p:nvSpPr>
        <p:spPr>
          <a:xfrm>
            <a:off x="424800" y="1015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Click to edit the outline text format</a:t>
            </a:r>
          </a:p>
          <a:p>
            <a:pPr marL="864000" lvl="1" indent="-324000">
              <a:spcBef>
                <a:spcPts val="567"/>
              </a:spcBef>
              <a:buClr>
                <a:srgbClr val="000000"/>
              </a:buClr>
              <a:buSzPct val="45000"/>
              <a:buFont typeface="Wingdings" charset="2"/>
              <a:buChar char=""/>
            </a:pPr>
            <a:r>
              <a:rPr lang="en-CA" sz="1800" b="0" strike="noStrike" spc="-1">
                <a:latin typeface="Nirmala UI Semilight"/>
              </a:rPr>
              <a:t>Second Outline Level</a:t>
            </a:r>
          </a:p>
          <a:p>
            <a:pPr marL="1296000" lvl="2" indent="-288000">
              <a:spcBef>
                <a:spcPts val="850"/>
              </a:spcBef>
              <a:buClr>
                <a:srgbClr val="000000"/>
              </a:buClr>
              <a:buSzPct val="45000"/>
              <a:buFont typeface="Wingdings" charset="2"/>
              <a:buChar char=""/>
            </a:pPr>
            <a:r>
              <a:rPr lang="en-CA" sz="1400" b="0" strike="noStrike" spc="-1">
                <a:latin typeface="Nirmala UI Semilight"/>
              </a:rPr>
              <a:t>Third Outline Level</a:t>
            </a:r>
          </a:p>
          <a:p>
            <a:pPr marL="1728000" lvl="3" indent="-216000">
              <a:spcBef>
                <a:spcPts val="567"/>
              </a:spcBef>
              <a:buClr>
                <a:srgbClr val="000000"/>
              </a:buClr>
              <a:buSzPct val="75000"/>
              <a:buFont typeface="Symbol" charset="2"/>
              <a:buChar char=""/>
            </a:pPr>
            <a:r>
              <a:rPr lang="en-CA" sz="2000" b="0" strike="noStrike" spc="-1">
                <a:latin typeface="Nirmala UI Semilight"/>
              </a:rPr>
              <a:t>Fourth Outline Level</a:t>
            </a:r>
          </a:p>
          <a:p>
            <a:pPr marL="2160000" lvl="4" indent="-216000">
              <a:spcBef>
                <a:spcPts val="283"/>
              </a:spcBef>
              <a:buClr>
                <a:srgbClr val="000000"/>
              </a:buClr>
              <a:buSzPct val="45000"/>
              <a:buFont typeface="Wingdings" charset="2"/>
              <a:buChar char=""/>
            </a:pPr>
            <a:r>
              <a:rPr lang="en-CA" sz="2000" b="0" strike="noStrike" spc="-1">
                <a:latin typeface="Nirmala UI Semilight"/>
              </a:rPr>
              <a:t>Fifth Outline Level</a:t>
            </a:r>
          </a:p>
          <a:p>
            <a:pPr marL="2592000" lvl="5" indent="-216000">
              <a:spcBef>
                <a:spcPts val="283"/>
              </a:spcBef>
              <a:buClr>
                <a:srgbClr val="000000"/>
              </a:buClr>
              <a:buSzPct val="45000"/>
              <a:buFont typeface="Wingdings" charset="2"/>
              <a:buChar char=""/>
            </a:pPr>
            <a:r>
              <a:rPr lang="en-CA" sz="2000" b="0" strike="noStrike" spc="-1">
                <a:latin typeface="Nirmala UI Semilight"/>
              </a:rPr>
              <a:t>Sixth Outline Level</a:t>
            </a:r>
          </a:p>
          <a:p>
            <a:pPr marL="3024000" lvl="6" indent="-216000">
              <a:spcBef>
                <a:spcPts val="283"/>
              </a:spcBef>
              <a:buClr>
                <a:srgbClr val="000000"/>
              </a:buClr>
              <a:buSzPct val="45000"/>
              <a:buFont typeface="Wingdings" charset="2"/>
              <a:buChar char=""/>
            </a:pPr>
            <a:r>
              <a:rPr lang="en-CA" sz="2000" b="0" strike="noStrike" spc="-1">
                <a:latin typeface="Nirmala UI Semilight"/>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0" name="Rectangle 6"/>
          <p:cNvSpPr/>
          <p:nvPr/>
        </p:nvSpPr>
        <p:spPr>
          <a:xfrm>
            <a:off x="12001320" y="0"/>
            <a:ext cx="189360" cy="1370520"/>
          </a:xfrm>
          <a:prstGeom prst="rect">
            <a:avLst/>
          </a:prstGeom>
          <a:solidFill>
            <a:srgbClr val="D1282E"/>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221" name="Rectangle 7"/>
          <p:cNvSpPr/>
          <p:nvPr/>
        </p:nvSpPr>
        <p:spPr>
          <a:xfrm>
            <a:off x="12001320" y="1371600"/>
            <a:ext cx="189360" cy="5485320"/>
          </a:xfrm>
          <a:prstGeom prst="rect">
            <a:avLst/>
          </a:prstGeom>
          <a:solidFill>
            <a:srgbClr val="000000"/>
          </a:solidFill>
          <a:ln w="28440">
            <a:noFill/>
          </a:ln>
        </p:spPr>
        <p:style>
          <a:lnRef idx="0">
            <a:scrgbClr r="0" g="0" b="0"/>
          </a:lnRef>
          <a:fillRef idx="0">
            <a:scrgbClr r="0" g="0" b="0"/>
          </a:fillRef>
          <a:effectRef idx="0">
            <a:scrgbClr r="0" g="0" b="0"/>
          </a:effectRef>
          <a:fontRef idx="minor"/>
        </p:style>
        <p:txBody>
          <a:bodyPr/>
          <a:lstStyle/>
          <a:p>
            <a:endParaRPr lang="en-CA"/>
          </a:p>
        </p:txBody>
      </p:sp>
      <p:cxnSp>
        <p:nvCxnSpPr>
          <p:cNvPr id="222" name="Straight Connector 8"/>
          <p:cNvCxnSpPr/>
          <p:nvPr/>
        </p:nvCxnSpPr>
        <p:spPr>
          <a:xfrm>
            <a:off x="6663240" y="1656720"/>
            <a:ext cx="1080" cy="4444920"/>
          </a:xfrm>
          <a:prstGeom prst="straightConnector1">
            <a:avLst/>
          </a:prstGeom>
          <a:ln w="9360">
            <a:solidFill>
              <a:srgbClr val="9D1E23"/>
            </a:solidFill>
            <a:round/>
          </a:ln>
        </p:spPr>
      </p:cxnSp>
      <p:sp>
        <p:nvSpPr>
          <p:cNvPr id="22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r>
              <a:rPr lang="en-CA" sz="4400" b="0" strike="noStrike" spc="-1">
                <a:latin typeface="Arial"/>
              </a:rPr>
              <a:t>Click to edit the title text format</a:t>
            </a:r>
          </a:p>
        </p:txBody>
      </p:sp>
      <p:sp>
        <p:nvSpPr>
          <p:cNvPr id="224" name="PlaceHolder 2"/>
          <p:cNvSpPr>
            <a:spLocks noGrp="1"/>
          </p:cNvSpPr>
          <p:nvPr>
            <p:ph type="body"/>
          </p:nvPr>
        </p:nvSpPr>
        <p:spPr>
          <a:xfrm>
            <a:off x="609480" y="1073880"/>
            <a:ext cx="4957200" cy="50511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CA"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CA" sz="2800" b="0" strike="noStrike" spc="-1">
                <a:latin typeface="Arial"/>
              </a:rPr>
              <a:t>Second Outline Level</a:t>
            </a:r>
          </a:p>
          <a:p>
            <a:pPr marL="1296000" lvl="2" indent="-288000">
              <a:spcBef>
                <a:spcPts val="850"/>
              </a:spcBef>
              <a:buClr>
                <a:srgbClr val="000000"/>
              </a:buClr>
              <a:buSzPct val="45000"/>
              <a:buFont typeface="Wingdings" charset="2"/>
              <a:buChar char=""/>
            </a:pPr>
            <a:r>
              <a:rPr lang="en-CA" sz="2400" b="0" strike="noStrike" spc="-1">
                <a:latin typeface="Arial"/>
              </a:rPr>
              <a:t>Third Outline Level</a:t>
            </a:r>
          </a:p>
          <a:p>
            <a:pPr marL="1728000" lvl="3" indent="-216000">
              <a:spcBef>
                <a:spcPts val="567"/>
              </a:spcBef>
              <a:buClr>
                <a:srgbClr val="000000"/>
              </a:buClr>
              <a:buSzPct val="75000"/>
              <a:buFont typeface="Symbol" charset="2"/>
              <a:buChar char=""/>
            </a:pPr>
            <a:r>
              <a:rPr lang="en-CA" sz="2000" b="0" strike="noStrike" spc="-1">
                <a:latin typeface="Arial"/>
              </a:rPr>
              <a:t>Fourth Outline Level</a:t>
            </a:r>
          </a:p>
          <a:p>
            <a:pPr marL="2160000" lvl="4" indent="-216000">
              <a:spcBef>
                <a:spcPts val="283"/>
              </a:spcBef>
              <a:buClr>
                <a:srgbClr val="000000"/>
              </a:buClr>
              <a:buSzPct val="45000"/>
              <a:buFont typeface="Wingdings" charset="2"/>
              <a:buChar char=""/>
            </a:pPr>
            <a:r>
              <a:rPr lang="en-CA" sz="2000" b="0" strike="noStrike" spc="-1">
                <a:latin typeface="Arial"/>
              </a:rPr>
              <a:t>Fifth Outline Level</a:t>
            </a:r>
          </a:p>
          <a:p>
            <a:pPr marL="2592000" lvl="5" indent="-216000">
              <a:spcBef>
                <a:spcPts val="283"/>
              </a:spcBef>
              <a:buClr>
                <a:srgbClr val="000000"/>
              </a:buClr>
              <a:buSzPct val="45000"/>
              <a:buFont typeface="Wingdings" charset="2"/>
              <a:buChar char=""/>
            </a:pPr>
            <a:r>
              <a:rPr lang="en-CA" sz="2000" b="0" strike="noStrike" spc="-1">
                <a:latin typeface="Arial"/>
              </a:rPr>
              <a:t>Sixth Outline Level</a:t>
            </a:r>
          </a:p>
          <a:p>
            <a:pPr marL="3024000" lvl="6" indent="-216000">
              <a:spcBef>
                <a:spcPts val="283"/>
              </a:spcBef>
              <a:buClr>
                <a:srgbClr val="000000"/>
              </a:buClr>
              <a:buSzPct val="45000"/>
              <a:buFont typeface="Wingdings" charset="2"/>
              <a:buChar char=""/>
            </a:pPr>
            <a:r>
              <a:rPr lang="en-CA" sz="2000" b="0" strike="noStrike" spc="-1">
                <a:latin typeface="Arial"/>
              </a:rPr>
              <a:t>Seventh Outline Level</a:t>
            </a:r>
          </a:p>
        </p:txBody>
      </p:sp>
      <p:sp>
        <p:nvSpPr>
          <p:cNvPr id="225" name="PlaceHolder 3"/>
          <p:cNvSpPr>
            <a:spLocks noGrp="1"/>
          </p:cNvSpPr>
          <p:nvPr>
            <p:ph type="body"/>
          </p:nvPr>
        </p:nvSpPr>
        <p:spPr>
          <a:xfrm>
            <a:off x="5815440" y="1073880"/>
            <a:ext cx="4957200" cy="50511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CA"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CA" sz="2800" b="0" strike="noStrike" spc="-1">
                <a:latin typeface="Arial"/>
              </a:rPr>
              <a:t>Second Outline Level</a:t>
            </a:r>
          </a:p>
          <a:p>
            <a:pPr marL="1296000" lvl="2" indent="-288000">
              <a:spcBef>
                <a:spcPts val="850"/>
              </a:spcBef>
              <a:buClr>
                <a:srgbClr val="000000"/>
              </a:buClr>
              <a:buSzPct val="45000"/>
              <a:buFont typeface="Wingdings" charset="2"/>
              <a:buChar char=""/>
            </a:pPr>
            <a:r>
              <a:rPr lang="en-CA" sz="2400" b="0" strike="noStrike" spc="-1">
                <a:latin typeface="Arial"/>
              </a:rPr>
              <a:t>Third Outline Level</a:t>
            </a:r>
          </a:p>
          <a:p>
            <a:pPr marL="1728000" lvl="3" indent="-216000">
              <a:spcBef>
                <a:spcPts val="567"/>
              </a:spcBef>
              <a:buClr>
                <a:srgbClr val="000000"/>
              </a:buClr>
              <a:buSzPct val="75000"/>
              <a:buFont typeface="Symbol" charset="2"/>
              <a:buChar char=""/>
            </a:pPr>
            <a:r>
              <a:rPr lang="en-CA" sz="2000" b="0" strike="noStrike" spc="-1">
                <a:latin typeface="Arial"/>
              </a:rPr>
              <a:t>Fourth Outline Level</a:t>
            </a:r>
          </a:p>
          <a:p>
            <a:pPr marL="2160000" lvl="4" indent="-216000">
              <a:spcBef>
                <a:spcPts val="283"/>
              </a:spcBef>
              <a:buClr>
                <a:srgbClr val="000000"/>
              </a:buClr>
              <a:buSzPct val="45000"/>
              <a:buFont typeface="Wingdings" charset="2"/>
              <a:buChar char=""/>
            </a:pPr>
            <a:r>
              <a:rPr lang="en-CA" sz="2000" b="0" strike="noStrike" spc="-1">
                <a:latin typeface="Arial"/>
              </a:rPr>
              <a:t>Fifth Outline Level</a:t>
            </a:r>
          </a:p>
          <a:p>
            <a:pPr marL="2592000" lvl="5" indent="-216000">
              <a:spcBef>
                <a:spcPts val="283"/>
              </a:spcBef>
              <a:buClr>
                <a:srgbClr val="000000"/>
              </a:buClr>
              <a:buSzPct val="45000"/>
              <a:buFont typeface="Wingdings" charset="2"/>
              <a:buChar char=""/>
            </a:pPr>
            <a:r>
              <a:rPr lang="en-CA" sz="2000" b="0" strike="noStrike" spc="-1">
                <a:latin typeface="Arial"/>
              </a:rPr>
              <a:t>Sixth Outline Level</a:t>
            </a:r>
          </a:p>
          <a:p>
            <a:pPr marL="3024000" lvl="6" indent="-216000">
              <a:spcBef>
                <a:spcPts val="283"/>
              </a:spcBef>
              <a:buClr>
                <a:srgbClr val="000000"/>
              </a:buClr>
              <a:buSzPct val="45000"/>
              <a:buFont typeface="Wingdings" charset="2"/>
              <a:buChar char=""/>
            </a:pPr>
            <a:r>
              <a:rPr lang="en-CA" sz="2000" b="0" strike="noStrike" spc="-1">
                <a:latin typeface="Arial"/>
              </a:rPr>
              <a:t>Seventh Outline Level</a:t>
            </a:r>
          </a:p>
        </p:txBody>
      </p:sp>
      <p:sp>
        <p:nvSpPr>
          <p:cNvPr id="226" name="PlaceHolder 4"/>
          <p:cNvSpPr>
            <a:spLocks noGrp="1"/>
          </p:cNvSpPr>
          <p:nvPr>
            <p:ph type="ftr" idx="14"/>
          </p:nvPr>
        </p:nvSpPr>
        <p:spPr>
          <a:xfrm>
            <a:off x="609480" y="6492960"/>
            <a:ext cx="4570920" cy="282600"/>
          </a:xfrm>
          <a:prstGeom prst="rect">
            <a:avLst/>
          </a:prstGeom>
          <a:noFill/>
          <a:ln w="0">
            <a:noFill/>
          </a:ln>
        </p:spPr>
        <p:txBody>
          <a:bodyPr anchor="t">
            <a:noAutofit/>
          </a:bodyPr>
          <a:lstStyle>
            <a:lvl1pPr>
              <a:lnSpc>
                <a:spcPct val="100000"/>
              </a:lnSpc>
              <a:buNone/>
              <a:tabLst>
                <a:tab pos="0" algn="l"/>
              </a:tabLst>
              <a:defRPr lang="en-CA" sz="1000" b="0" strike="noStrike" spc="-1">
                <a:solidFill>
                  <a:srgbClr val="000000"/>
                </a:solidFill>
                <a:latin typeface="Arial"/>
              </a:defRPr>
            </a:lvl1pPr>
          </a:lstStyle>
          <a:p>
            <a:pPr>
              <a:lnSpc>
                <a:spcPct val="100000"/>
              </a:lnSpc>
              <a:buNone/>
              <a:tabLst>
                <a:tab pos="0" algn="l"/>
              </a:tabLst>
            </a:pPr>
            <a:r>
              <a:rPr lang="en-CA" sz="1000" b="0" strike="noStrike" spc="-1">
                <a:solidFill>
                  <a:srgbClr val="000000"/>
                </a:solidFill>
                <a:latin typeface="Arial"/>
              </a:rPr>
              <a:t>&lt;footer&gt;</a:t>
            </a:r>
            <a:endParaRPr lang="en-CA" sz="1000" b="0" strike="noStrike" spc="-1">
              <a:latin typeface="Times New Roman"/>
            </a:endParaRPr>
          </a:p>
        </p:txBody>
      </p:sp>
      <p:sp>
        <p:nvSpPr>
          <p:cNvPr id="227" name="PlaceHolder 5"/>
          <p:cNvSpPr>
            <a:spLocks noGrp="1"/>
          </p:cNvSpPr>
          <p:nvPr>
            <p:ph type="sldNum" idx="15"/>
          </p:nvPr>
        </p:nvSpPr>
        <p:spPr>
          <a:xfrm rot="16200000">
            <a:off x="11188800" y="5825520"/>
            <a:ext cx="1314720" cy="485640"/>
          </a:xfrm>
          <a:prstGeom prst="rect">
            <a:avLst/>
          </a:prstGeom>
          <a:noFill/>
          <a:ln w="0">
            <a:noFill/>
          </a:ln>
        </p:spPr>
        <p:txBody>
          <a:bodyPr anchor="ctr">
            <a:noAutofit/>
          </a:bodyPr>
          <a:lstStyle>
            <a:lvl1pPr>
              <a:lnSpc>
                <a:spcPct val="100000"/>
              </a:lnSpc>
              <a:buNone/>
              <a:tabLst>
                <a:tab pos="0" algn="l"/>
              </a:tabLst>
              <a:defRPr lang="en-US" sz="2400" b="1" strike="noStrike" spc="-1">
                <a:solidFill>
                  <a:srgbClr val="D1282E"/>
                </a:solidFill>
                <a:latin typeface="Arial"/>
              </a:defRPr>
            </a:lvl1pPr>
          </a:lstStyle>
          <a:p>
            <a:pPr>
              <a:lnSpc>
                <a:spcPct val="100000"/>
              </a:lnSpc>
              <a:buNone/>
              <a:tabLst>
                <a:tab pos="0" algn="l"/>
              </a:tabLst>
            </a:pPr>
            <a:fld id="{7E876210-8B29-4D1F-882D-EDF92FC71F34}" type="slidenum">
              <a:rPr lang="en-US" sz="2400" b="1" strike="noStrike" spc="-1">
                <a:solidFill>
                  <a:srgbClr val="D1282E"/>
                </a:solidFill>
                <a:latin typeface="Arial"/>
              </a:rPr>
              <a:t>‹#›</a:t>
            </a:fld>
            <a:endParaRPr lang="en-CA" sz="2400" b="0" strike="noStrike" spc="-1">
              <a:latin typeface="Times New Roman"/>
            </a:endParaRPr>
          </a:p>
        </p:txBody>
      </p:sp>
      <p:sp>
        <p:nvSpPr>
          <p:cNvPr id="228" name="PlaceHolder 6"/>
          <p:cNvSpPr>
            <a:spLocks noGrp="1"/>
          </p:cNvSpPr>
          <p:nvPr>
            <p:ph type="dt" idx="16"/>
          </p:nvPr>
        </p:nvSpPr>
        <p:spPr>
          <a:xfrm>
            <a:off x="609480" y="6172200"/>
            <a:ext cx="4570920" cy="303840"/>
          </a:xfrm>
          <a:prstGeom prst="rect">
            <a:avLst/>
          </a:prstGeom>
          <a:noFill/>
          <a:ln w="0">
            <a:noFill/>
          </a:ln>
        </p:spPr>
        <p:txBody>
          <a:bodyPr bIns="0" anchor="b">
            <a:noAutofit/>
          </a:bodyPr>
          <a:lstStyle>
            <a:lvl1pPr>
              <a:defRPr lang="en-CA" sz="1400" b="0" strike="noStrike" spc="-1">
                <a:latin typeface="Times New Roman"/>
              </a:defRPr>
            </a:lvl1pPr>
          </a:lstStyle>
          <a:p>
            <a:r>
              <a:rPr lang="en-CA" sz="1400" b="0" strike="noStrike" spc="-1">
                <a:latin typeface="Times New Roman"/>
              </a:rPr>
              <a:t>&lt;date/time&gt;</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5" name="Rectangle 6"/>
          <p:cNvSpPr/>
          <p:nvPr/>
        </p:nvSpPr>
        <p:spPr>
          <a:xfrm>
            <a:off x="12001320" y="0"/>
            <a:ext cx="190080" cy="1371240"/>
          </a:xfrm>
          <a:prstGeom prst="rect">
            <a:avLst/>
          </a:prstGeom>
          <a:solidFill>
            <a:srgbClr val="D1282E"/>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266" name="Rectangle 7"/>
          <p:cNvSpPr/>
          <p:nvPr/>
        </p:nvSpPr>
        <p:spPr>
          <a:xfrm>
            <a:off x="12001320" y="1371600"/>
            <a:ext cx="190080" cy="5486040"/>
          </a:xfrm>
          <a:prstGeom prst="rect">
            <a:avLst/>
          </a:prstGeom>
          <a:solidFill>
            <a:srgbClr val="000000"/>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267" name="PlaceHolder 1"/>
          <p:cNvSpPr>
            <a:spLocks noGrp="1"/>
          </p:cNvSpPr>
          <p:nvPr>
            <p:ph type="title"/>
          </p:nvPr>
        </p:nvSpPr>
        <p:spPr>
          <a:xfrm>
            <a:off x="609480" y="152640"/>
            <a:ext cx="7721280" cy="1371240"/>
          </a:xfrm>
          <a:prstGeom prst="rect">
            <a:avLst/>
          </a:prstGeom>
          <a:noFill/>
          <a:ln w="0">
            <a:noFill/>
          </a:ln>
        </p:spPr>
        <p:txBody>
          <a:bodyPr anchor="b">
            <a:noAutofit/>
          </a:bodyPr>
          <a:lstStyle/>
          <a:p>
            <a:pPr>
              <a:lnSpc>
                <a:spcPct val="100000"/>
              </a:lnSpc>
              <a:buNone/>
            </a:pPr>
            <a:r>
              <a:rPr lang="en-US" sz="3600" b="0" strike="noStrike" cap="all" spc="-60">
                <a:solidFill>
                  <a:srgbClr val="D1282E"/>
                </a:solidFill>
                <a:latin typeface="Arial Black"/>
              </a:rPr>
              <a:t>Click to edit Master title style</a:t>
            </a:r>
            <a:endParaRPr lang="en-US" sz="3600" b="0" strike="noStrike" spc="-1">
              <a:solidFill>
                <a:srgbClr val="000000"/>
              </a:solidFill>
              <a:latin typeface="Arial"/>
            </a:endParaRPr>
          </a:p>
        </p:txBody>
      </p:sp>
      <p:sp>
        <p:nvSpPr>
          <p:cNvPr id="268" name="PlaceHolder 2"/>
          <p:cNvSpPr>
            <a:spLocks noGrp="1"/>
          </p:cNvSpPr>
          <p:nvPr>
            <p:ph type="body"/>
          </p:nvPr>
        </p:nvSpPr>
        <p:spPr>
          <a:xfrm>
            <a:off x="2174400" y="1574640"/>
            <a:ext cx="4388760" cy="4525560"/>
          </a:xfrm>
          <a:prstGeom prst="rect">
            <a:avLst/>
          </a:prstGeom>
          <a:noFill/>
          <a:ln w="0">
            <a:noFill/>
          </a:ln>
        </p:spPr>
        <p:txBody>
          <a:bodyPr anchor="t">
            <a:noAutofit/>
          </a:bodyPr>
          <a:lstStyle/>
          <a:p>
            <a:pPr marL="432000" indent="-324000">
              <a:lnSpc>
                <a:spcPct val="100000"/>
              </a:lnSpc>
              <a:spcBef>
                <a:spcPts val="561"/>
              </a:spcBef>
              <a:spcAft>
                <a:spcPts val="601"/>
              </a:spcAft>
              <a:buClr>
                <a:srgbClr val="000000"/>
              </a:buClr>
              <a:buSzPct val="45000"/>
              <a:buFont typeface="Wingdings" charset="2"/>
              <a:buChar char=""/>
              <a:tabLst>
                <a:tab pos="0" algn="l"/>
              </a:tabLst>
            </a:pPr>
            <a:r>
              <a:rPr lang="en-US" sz="2800" b="1" strike="noStrike" spc="-1">
                <a:solidFill>
                  <a:srgbClr val="000000"/>
                </a:solidFill>
                <a:latin typeface="Arial"/>
              </a:rPr>
              <a:t>Edit Master text styles</a:t>
            </a:r>
          </a:p>
          <a:p>
            <a:pPr marL="864000" lvl="1" indent="-324000">
              <a:lnSpc>
                <a:spcPct val="100000"/>
              </a:lnSpc>
              <a:spcBef>
                <a:spcPts val="479"/>
              </a:spcBef>
              <a:buClr>
                <a:srgbClr val="000000"/>
              </a:buClr>
              <a:buSzPct val="75000"/>
              <a:buFont typeface="Symbol" charset="2"/>
              <a:buChar char=""/>
              <a:tabLst>
                <a:tab pos="0" algn="l"/>
              </a:tabLst>
            </a:pPr>
            <a:r>
              <a:rPr lang="en-US" sz="2400" b="0" strike="noStrike" spc="-1">
                <a:solidFill>
                  <a:srgbClr val="000000"/>
                </a:solidFill>
                <a:latin typeface="Arial"/>
              </a:rPr>
              <a:t>Second level</a:t>
            </a:r>
          </a:p>
          <a:p>
            <a:pPr marL="1296000" lvl="2" indent="-288000">
              <a:lnSpc>
                <a:spcPct val="100000"/>
              </a:lnSpc>
              <a:spcBef>
                <a:spcPts val="400"/>
              </a:spcBef>
              <a:buClr>
                <a:srgbClr val="000000"/>
              </a:buClr>
              <a:buSzPct val="45000"/>
              <a:buFont typeface="Wingdings" charset="2"/>
              <a:buChar char=""/>
              <a:tabLst>
                <a:tab pos="0" algn="l"/>
              </a:tabLst>
            </a:pPr>
            <a:r>
              <a:rPr lang="en-US" sz="2000" b="0" strike="noStrike" spc="-1">
                <a:solidFill>
                  <a:srgbClr val="000000"/>
                </a:solidFill>
                <a:latin typeface="Arial"/>
              </a:rPr>
              <a:t>Third level</a:t>
            </a:r>
          </a:p>
          <a:p>
            <a:pPr marL="1728000" lvl="3" indent="-216000">
              <a:lnSpc>
                <a:spcPct val="100000"/>
              </a:lnSpc>
              <a:spcBef>
                <a:spcPts val="360"/>
              </a:spcBef>
              <a:buClr>
                <a:srgbClr val="000000"/>
              </a:buClr>
              <a:buSzPct val="75000"/>
              <a:buFont typeface="Symbol" charset="2"/>
              <a:buChar char=""/>
              <a:tabLst>
                <a:tab pos="0" algn="l"/>
              </a:tabLst>
            </a:pPr>
            <a:r>
              <a:rPr lang="en-US" sz="1800" b="0" strike="noStrike" spc="-1">
                <a:solidFill>
                  <a:srgbClr val="000000"/>
                </a:solidFill>
                <a:latin typeface="Arial"/>
              </a:rPr>
              <a:t>Fourth level</a:t>
            </a:r>
          </a:p>
          <a:p>
            <a:pPr marL="2160000" lvl="4" indent="-216000">
              <a:lnSpc>
                <a:spcPct val="100000"/>
              </a:lnSpc>
              <a:spcBef>
                <a:spcPts val="360"/>
              </a:spcBef>
              <a:buClr>
                <a:srgbClr val="000000"/>
              </a:buClr>
              <a:buSzPct val="45000"/>
              <a:buFont typeface="Wingdings" charset="2"/>
              <a:buChar char=""/>
              <a:tabLst>
                <a:tab pos="0" algn="l"/>
              </a:tabLst>
            </a:pPr>
            <a:r>
              <a:rPr lang="en-US" sz="1800" b="0" strike="noStrike" spc="-1">
                <a:solidFill>
                  <a:srgbClr val="000000"/>
                </a:solidFill>
                <a:latin typeface="Arial"/>
              </a:rPr>
              <a:t>Fifth level</a:t>
            </a:r>
          </a:p>
        </p:txBody>
      </p:sp>
      <p:sp>
        <p:nvSpPr>
          <p:cNvPr id="269" name="PlaceHolder 3"/>
          <p:cNvSpPr>
            <a:spLocks noGrp="1"/>
          </p:cNvSpPr>
          <p:nvPr>
            <p:ph type="body"/>
          </p:nvPr>
        </p:nvSpPr>
        <p:spPr>
          <a:xfrm>
            <a:off x="6786720" y="1574640"/>
            <a:ext cx="4388760" cy="4525560"/>
          </a:xfrm>
          <a:prstGeom prst="rect">
            <a:avLst/>
          </a:prstGeom>
          <a:noFill/>
          <a:ln w="0">
            <a:noFill/>
          </a:ln>
        </p:spPr>
        <p:txBody>
          <a:bodyPr anchor="t">
            <a:noAutofit/>
          </a:bodyPr>
          <a:lstStyle/>
          <a:p>
            <a:pPr>
              <a:lnSpc>
                <a:spcPct val="100000"/>
              </a:lnSpc>
              <a:spcBef>
                <a:spcPts val="561"/>
              </a:spcBef>
              <a:spcAft>
                <a:spcPts val="601"/>
              </a:spcAft>
              <a:buNone/>
              <a:tabLst>
                <a:tab pos="0" algn="l"/>
              </a:tabLst>
            </a:pPr>
            <a:r>
              <a:rPr lang="en-US" sz="2800" b="1" strike="noStrike" spc="-1">
                <a:solidFill>
                  <a:srgbClr val="000000"/>
                </a:solidFill>
                <a:latin typeface="Arial"/>
              </a:rPr>
              <a:t>Edit Master text styles</a:t>
            </a:r>
          </a:p>
          <a:p>
            <a:pPr marL="457200" lvl="1" indent="-182880">
              <a:lnSpc>
                <a:spcPct val="100000"/>
              </a:lnSpc>
              <a:spcBef>
                <a:spcPts val="479"/>
              </a:spcBef>
              <a:buClr>
                <a:srgbClr val="D1282E"/>
              </a:buClr>
              <a:buFont typeface="Arial"/>
              <a:buChar char="•"/>
              <a:tabLst>
                <a:tab pos="0" algn="l"/>
              </a:tabLst>
            </a:pPr>
            <a:r>
              <a:rPr lang="en-US" sz="2400" b="0" strike="noStrike" spc="-1">
                <a:solidFill>
                  <a:srgbClr val="000000"/>
                </a:solidFill>
                <a:latin typeface="Arial"/>
              </a:rPr>
              <a:t>Second level</a:t>
            </a:r>
          </a:p>
          <a:p>
            <a:pPr marL="1143000" lvl="2" indent="-228600">
              <a:lnSpc>
                <a:spcPct val="100000"/>
              </a:lnSpc>
              <a:spcBef>
                <a:spcPts val="400"/>
              </a:spcBef>
              <a:buClr>
                <a:srgbClr val="D1282E"/>
              </a:buClr>
              <a:buFont typeface="Arial"/>
              <a:buChar char="•"/>
              <a:tabLst>
                <a:tab pos="0" algn="l"/>
              </a:tabLst>
            </a:pPr>
            <a:r>
              <a:rPr lang="en-US" sz="2000" b="0" strike="noStrike" spc="-1">
                <a:solidFill>
                  <a:srgbClr val="000000"/>
                </a:solidFill>
                <a:latin typeface="Arial"/>
              </a:rPr>
              <a:t>Third level</a:t>
            </a:r>
          </a:p>
          <a:p>
            <a:pPr marL="1600200" lvl="3" indent="-228600">
              <a:lnSpc>
                <a:spcPct val="100000"/>
              </a:lnSpc>
              <a:spcBef>
                <a:spcPts val="360"/>
              </a:spcBef>
              <a:buClr>
                <a:srgbClr val="D1282E"/>
              </a:buClr>
              <a:buFont typeface="Arial"/>
              <a:buChar char="•"/>
              <a:tabLst>
                <a:tab pos="0" algn="l"/>
              </a:tabLst>
            </a:pPr>
            <a:r>
              <a:rPr lang="en-US" sz="1800" b="0" strike="noStrike" spc="-1">
                <a:solidFill>
                  <a:srgbClr val="000000"/>
                </a:solidFill>
                <a:latin typeface="Arial"/>
              </a:rPr>
              <a:t>Fourth level</a:t>
            </a:r>
          </a:p>
          <a:p>
            <a:pPr marL="2057400" lvl="4" indent="-228600">
              <a:lnSpc>
                <a:spcPct val="100000"/>
              </a:lnSpc>
              <a:spcBef>
                <a:spcPts val="360"/>
              </a:spcBef>
              <a:buClr>
                <a:srgbClr val="D1282E"/>
              </a:buClr>
              <a:buFont typeface="Arial"/>
              <a:buChar char="•"/>
              <a:tabLst>
                <a:tab pos="0" algn="l"/>
              </a:tabLst>
            </a:pPr>
            <a:r>
              <a:rPr lang="en-US" sz="1800" b="0" strike="noStrike" spc="-1">
                <a:solidFill>
                  <a:srgbClr val="000000"/>
                </a:solidFill>
                <a:latin typeface="Arial"/>
              </a:rPr>
              <a:t>Fifth level</a:t>
            </a:r>
          </a:p>
        </p:txBody>
      </p:sp>
      <p:sp>
        <p:nvSpPr>
          <p:cNvPr id="270" name="PlaceHolder 4"/>
          <p:cNvSpPr>
            <a:spLocks noGrp="1"/>
          </p:cNvSpPr>
          <p:nvPr>
            <p:ph type="dt" idx="17"/>
          </p:nvPr>
        </p:nvSpPr>
        <p:spPr>
          <a:xfrm>
            <a:off x="609480" y="6172200"/>
            <a:ext cx="4571640" cy="304560"/>
          </a:xfrm>
          <a:prstGeom prst="rect">
            <a:avLst/>
          </a:prstGeom>
          <a:noFill/>
          <a:ln w="0">
            <a:noFill/>
          </a:ln>
        </p:spPr>
        <p:txBody>
          <a:bodyPr bIns="0" anchor="b">
            <a:noAutofit/>
          </a:bodyPr>
          <a:lstStyle>
            <a:lvl1pPr>
              <a:lnSpc>
                <a:spcPct val="100000"/>
              </a:lnSpc>
              <a:buNone/>
              <a:defRPr lang="en-US" sz="1000" b="0" strike="noStrike" spc="-1">
                <a:solidFill>
                  <a:srgbClr val="000000"/>
                </a:solidFill>
                <a:latin typeface="Arial"/>
              </a:defRPr>
            </a:lvl1pPr>
          </a:lstStyle>
          <a:p>
            <a:pPr>
              <a:lnSpc>
                <a:spcPct val="100000"/>
              </a:lnSpc>
              <a:buNone/>
            </a:pPr>
            <a:r>
              <a:rPr lang="en-US" sz="1000" b="0" strike="noStrike" spc="-1">
                <a:solidFill>
                  <a:srgbClr val="000000"/>
                </a:solidFill>
                <a:latin typeface="Arial"/>
              </a:rPr>
              <a:t>&lt;date/time&gt;</a:t>
            </a:r>
            <a:endParaRPr lang="en-CA" sz="1000" b="0" strike="noStrike" spc="-1">
              <a:latin typeface="Times New Roman"/>
            </a:endParaRPr>
          </a:p>
        </p:txBody>
      </p:sp>
      <p:sp>
        <p:nvSpPr>
          <p:cNvPr id="271" name="PlaceHolder 5"/>
          <p:cNvSpPr>
            <a:spLocks noGrp="1"/>
          </p:cNvSpPr>
          <p:nvPr>
            <p:ph type="ftr" idx="18"/>
          </p:nvPr>
        </p:nvSpPr>
        <p:spPr>
          <a:xfrm>
            <a:off x="609480" y="6492960"/>
            <a:ext cx="4571640" cy="283320"/>
          </a:xfrm>
          <a:prstGeom prst="rect">
            <a:avLst/>
          </a:prstGeom>
          <a:noFill/>
          <a:ln w="0">
            <a:noFill/>
          </a:ln>
        </p:spPr>
        <p:txBody>
          <a:bodyPr anchor="t">
            <a:noAutofit/>
          </a:bodyPr>
          <a:lstStyle>
            <a:lvl1pPr>
              <a:lnSpc>
                <a:spcPct val="100000"/>
              </a:lnSpc>
              <a:buNone/>
              <a:defRPr lang="en-CA" sz="1000" b="0" strike="noStrike" spc="-1">
                <a:solidFill>
                  <a:srgbClr val="000000"/>
                </a:solidFill>
                <a:latin typeface="Arial"/>
              </a:defRPr>
            </a:lvl1pPr>
          </a:lstStyle>
          <a:p>
            <a:pPr>
              <a:lnSpc>
                <a:spcPct val="100000"/>
              </a:lnSpc>
              <a:buNone/>
            </a:pPr>
            <a:r>
              <a:rPr lang="en-CA" sz="1000" b="0" strike="noStrike" spc="-1">
                <a:solidFill>
                  <a:srgbClr val="000000"/>
                </a:solidFill>
                <a:latin typeface="Arial"/>
              </a:rPr>
              <a:t>&lt;footer&gt;</a:t>
            </a:r>
            <a:endParaRPr lang="en-CA" sz="1000" b="0" strike="noStrike" spc="-1">
              <a:latin typeface="Times New Roman"/>
            </a:endParaRPr>
          </a:p>
        </p:txBody>
      </p:sp>
      <p:sp>
        <p:nvSpPr>
          <p:cNvPr id="272" name="PlaceHolder 6"/>
          <p:cNvSpPr>
            <a:spLocks noGrp="1"/>
          </p:cNvSpPr>
          <p:nvPr>
            <p:ph type="sldNum" idx="19"/>
          </p:nvPr>
        </p:nvSpPr>
        <p:spPr>
          <a:xfrm rot="16200000">
            <a:off x="11188800" y="5824800"/>
            <a:ext cx="1315440" cy="486360"/>
          </a:xfrm>
          <a:prstGeom prst="rect">
            <a:avLst/>
          </a:prstGeom>
          <a:noFill/>
          <a:ln w="0">
            <a:noFill/>
          </a:ln>
        </p:spPr>
        <p:txBody>
          <a:bodyPr anchor="ctr">
            <a:noAutofit/>
          </a:bodyPr>
          <a:lstStyle>
            <a:lvl1pPr>
              <a:lnSpc>
                <a:spcPct val="100000"/>
              </a:lnSpc>
              <a:buNone/>
              <a:defRPr lang="en-US" sz="2400" b="1" strike="noStrike" spc="-1">
                <a:solidFill>
                  <a:srgbClr val="D1282E"/>
                </a:solidFill>
                <a:latin typeface="Arial"/>
              </a:defRPr>
            </a:lvl1pPr>
          </a:lstStyle>
          <a:p>
            <a:pPr>
              <a:lnSpc>
                <a:spcPct val="100000"/>
              </a:lnSpc>
              <a:buNone/>
            </a:pPr>
            <a:fld id="{1EE99D92-7728-4DF0-ACFA-D7183826C774}" type="slidenum">
              <a:rPr lang="en-US" sz="2400" b="1" strike="noStrike" spc="-1">
                <a:solidFill>
                  <a:srgbClr val="D1282E"/>
                </a:solidFill>
                <a:latin typeface="Arial"/>
              </a:rPr>
              <a:t>‹#›</a:t>
            </a:fld>
            <a:endParaRPr lang="en-CA" sz="2400" b="0" strike="noStrike" spc="-1">
              <a:latin typeface="Times New Roman"/>
            </a:endParaRPr>
          </a:p>
        </p:txBody>
      </p:sp>
      <p:cxnSp>
        <p:nvCxnSpPr>
          <p:cNvPr id="273" name="Straight Connector 8"/>
          <p:cNvCxnSpPr/>
          <p:nvPr/>
        </p:nvCxnSpPr>
        <p:spPr>
          <a:xfrm>
            <a:off x="6663240" y="1656720"/>
            <a:ext cx="360" cy="4444200"/>
          </a:xfrm>
          <a:prstGeom prst="straightConnector1">
            <a:avLst/>
          </a:prstGeom>
          <a:ln w="9360">
            <a:solidFill>
              <a:srgbClr val="9D1E23"/>
            </a:solidFill>
            <a:round/>
          </a:ln>
        </p:spPr>
      </p:cxn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6" name="Picture 5"/>
          <p:cNvPicPr/>
          <p:nvPr/>
        </p:nvPicPr>
        <p:blipFill>
          <a:blip r:embed="rId3"/>
          <a:stretch/>
        </p:blipFill>
        <p:spPr>
          <a:xfrm>
            <a:off x="0" y="1303920"/>
            <a:ext cx="12191040" cy="6094800"/>
          </a:xfrm>
          <a:prstGeom prst="rect">
            <a:avLst/>
          </a:prstGeom>
          <a:ln w="0">
            <a:noFill/>
          </a:ln>
        </p:spPr>
      </p:pic>
      <p:sp>
        <p:nvSpPr>
          <p:cNvPr id="317" name="PlaceHolder 1"/>
          <p:cNvSpPr>
            <a:spLocks noGrp="1"/>
          </p:cNvSpPr>
          <p:nvPr>
            <p:ph type="ftr" idx="23"/>
          </p:nvPr>
        </p:nvSpPr>
        <p:spPr>
          <a:xfrm>
            <a:off x="9588960" y="127440"/>
            <a:ext cx="2602080" cy="339120"/>
          </a:xfrm>
          <a:prstGeom prst="rect">
            <a:avLst/>
          </a:prstGeom>
          <a:noFill/>
          <a:ln w="0">
            <a:noFill/>
          </a:ln>
        </p:spPr>
        <p:txBody>
          <a:bodyPr anchor="t">
            <a:noAutofit/>
          </a:bodyPr>
          <a:lstStyle>
            <a:lvl1pPr>
              <a:lnSpc>
                <a:spcPct val="100000"/>
              </a:lnSpc>
              <a:buNone/>
              <a:tabLst>
                <a:tab pos="0" algn="l"/>
              </a:tabLst>
              <a:defRPr lang="en-US" sz="1100" b="0" strike="noStrike" spc="-1">
                <a:solidFill>
                  <a:srgbClr val="A6A6A6"/>
                </a:solidFill>
                <a:latin typeface="Arial"/>
              </a:defRPr>
            </a:lvl1pPr>
          </a:lstStyle>
          <a:p>
            <a:pPr>
              <a:lnSpc>
                <a:spcPct val="100000"/>
              </a:lnSpc>
              <a:buNone/>
              <a:tabLst>
                <a:tab pos="0" algn="l"/>
              </a:tabLst>
            </a:pPr>
            <a:r>
              <a:rPr lang="en-US" sz="1100" b="0" strike="noStrike" spc="-1">
                <a:solidFill>
                  <a:srgbClr val="A6A6A6"/>
                </a:solidFill>
                <a:latin typeface="Arial"/>
              </a:rPr>
              <a:t>“Develop a passion for learning.”</a:t>
            </a:r>
            <a:endParaRPr lang="en-CA" sz="1100" b="0" strike="noStrike" spc="-1">
              <a:latin typeface="Times New Roman"/>
            </a:endParaRPr>
          </a:p>
        </p:txBody>
      </p:sp>
      <p:sp>
        <p:nvSpPr>
          <p:cNvPr id="318" name="Text Box 2"/>
          <p:cNvSpPr/>
          <p:nvPr/>
        </p:nvSpPr>
        <p:spPr>
          <a:xfrm>
            <a:off x="58680" y="468000"/>
            <a:ext cx="10306080" cy="122580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7000"/>
              </a:lnSpc>
              <a:spcAft>
                <a:spcPts val="799"/>
              </a:spcAft>
              <a:buNone/>
            </a:pPr>
            <a:r>
              <a:rPr lang="en-US" sz="3600" b="0" strike="noStrike" spc="-1">
                <a:solidFill>
                  <a:srgbClr val="FF0000"/>
                </a:solidFill>
                <a:latin typeface="Gadugi"/>
                <a:ea typeface="Calibri"/>
              </a:rPr>
              <a:t>RISK AND RESILIENCE BOOTCAMP</a:t>
            </a:r>
            <a:br>
              <a:rPr sz="3600"/>
            </a:br>
            <a:endParaRPr lang="en-CA" sz="3600" b="0" strike="noStrike" spc="-1">
              <a:latin typeface="Arial"/>
            </a:endParaRPr>
          </a:p>
        </p:txBody>
      </p:sp>
      <p:sp>
        <p:nvSpPr>
          <p:cNvPr id="319" name="Oval 1"/>
          <p:cNvSpPr/>
          <p:nvPr/>
        </p:nvSpPr>
        <p:spPr>
          <a:xfrm>
            <a:off x="11068920" y="5891760"/>
            <a:ext cx="619200" cy="619200"/>
          </a:xfrm>
          <a:prstGeom prst="ellipse">
            <a:avLst/>
          </a:prstGeom>
          <a:solidFill>
            <a:srgbClr val="7A7A7A"/>
          </a:solidFill>
          <a:ln w="2844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US" sz="2800" b="1" strike="noStrike" spc="-1">
                <a:solidFill>
                  <a:srgbClr val="FFFFFF"/>
                </a:solidFill>
                <a:latin typeface="Arial"/>
              </a:rPr>
              <a:t>2</a:t>
            </a:r>
            <a:endParaRPr lang="en-CA" sz="28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PlaceHolder 1"/>
          <p:cNvSpPr>
            <a:spLocks noGrp="1"/>
          </p:cNvSpPr>
          <p:nvPr>
            <p:ph type="title"/>
          </p:nvPr>
        </p:nvSpPr>
        <p:spPr>
          <a:xfrm>
            <a:off x="599760" y="142920"/>
            <a:ext cx="8012160" cy="72864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The Levels</a:t>
            </a:r>
          </a:p>
        </p:txBody>
      </p:sp>
      <p:sp>
        <p:nvSpPr>
          <p:cNvPr id="337"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Initial</a:t>
            </a:r>
          </a:p>
          <a:p>
            <a:pPr marL="864000" lvl="1" indent="-324000">
              <a:spcBef>
                <a:spcPts val="567"/>
              </a:spcBef>
              <a:buClr>
                <a:srgbClr val="000000"/>
              </a:buClr>
              <a:buSzPct val="45000"/>
              <a:buFont typeface="Wingdings" charset="2"/>
              <a:buChar char=""/>
            </a:pPr>
            <a:r>
              <a:rPr lang="en-CA" sz="1800" b="0" strike="noStrike" spc="-1">
                <a:latin typeface="Nirmala UI Semilight"/>
              </a:rPr>
              <a:t>Describes a start-up company with no defined processes</a:t>
            </a:r>
          </a:p>
          <a:p>
            <a:pPr marL="864000" lvl="1" indent="-324000">
              <a:spcBef>
                <a:spcPts val="567"/>
              </a:spcBef>
              <a:buClr>
                <a:srgbClr val="000000"/>
              </a:buClr>
              <a:buSzPct val="45000"/>
              <a:buFont typeface="Wingdings" charset="2"/>
              <a:buChar char=""/>
            </a:pPr>
            <a:r>
              <a:rPr lang="en-CA" sz="1800" b="0" strike="noStrike" spc="-1">
                <a:latin typeface="Nirmala UI Semilight"/>
              </a:rPr>
              <a:t>Processes are counter productive and often inhibit innovation</a:t>
            </a:r>
          </a:p>
          <a:p>
            <a:pPr marL="864000" lvl="1" indent="-324000">
              <a:spcBef>
                <a:spcPts val="567"/>
              </a:spcBef>
              <a:buClr>
                <a:srgbClr val="000000"/>
              </a:buClr>
              <a:buSzPct val="45000"/>
              <a:buFont typeface="Wingdings" charset="2"/>
              <a:buChar char=""/>
            </a:pPr>
            <a:r>
              <a:rPr lang="en-CA" sz="1800" b="0" strike="noStrike" spc="-1">
                <a:latin typeface="Nirmala UI Semilight"/>
              </a:rPr>
              <a:t>Large process mature companies will often spin off incubator startups</a:t>
            </a:r>
          </a:p>
          <a:p>
            <a:pPr marL="864000" lvl="1" indent="-324000">
              <a:spcBef>
                <a:spcPts val="567"/>
              </a:spcBef>
              <a:buClr>
                <a:srgbClr val="000000"/>
              </a:buClr>
              <a:buSzPct val="45000"/>
              <a:buFont typeface="Wingdings" charset="2"/>
              <a:buChar char=""/>
            </a:pPr>
            <a:r>
              <a:rPr lang="en-CA" sz="1800" b="0" strike="noStrike" spc="-1">
                <a:latin typeface="Nirmala UI Semilight"/>
              </a:rPr>
              <a:t>These incubators provide a free-wheeling entrepreneurial environment		</a:t>
            </a:r>
          </a:p>
          <a:p>
            <a:pPr marL="432000" indent="-324000">
              <a:spcBef>
                <a:spcPts val="1134"/>
              </a:spcBef>
              <a:buClr>
                <a:srgbClr val="000000"/>
              </a:buClr>
              <a:buSzPct val="45000"/>
              <a:buFont typeface="Wingdings" charset="2"/>
              <a:buChar char=""/>
            </a:pPr>
            <a:r>
              <a:rPr lang="en-CA" sz="2400" b="0" strike="noStrike" spc="-1">
                <a:latin typeface="Nirmala UI Semilight"/>
              </a:rPr>
              <a:t>Repeatable</a:t>
            </a:r>
          </a:p>
          <a:p>
            <a:pPr marL="864000" lvl="1" indent="-324000">
              <a:spcBef>
                <a:spcPts val="567"/>
              </a:spcBef>
              <a:buClr>
                <a:srgbClr val="000000"/>
              </a:buClr>
              <a:buSzPct val="45000"/>
              <a:buFont typeface="Wingdings" charset="2"/>
              <a:buChar char=""/>
            </a:pPr>
            <a:r>
              <a:rPr lang="en-CA" sz="1800" b="0" strike="noStrike" spc="-1">
                <a:latin typeface="Nirmala UI Semilight"/>
              </a:rPr>
              <a:t>Production process mastered: all projects are on spec, on time and to budget</a:t>
            </a:r>
          </a:p>
          <a:p>
            <a:pPr marL="864000" lvl="1" indent="-324000">
              <a:spcBef>
                <a:spcPts val="567"/>
              </a:spcBef>
              <a:buClr>
                <a:srgbClr val="000000"/>
              </a:buClr>
              <a:buSzPct val="45000"/>
              <a:buFont typeface="Wingdings" charset="2"/>
              <a:buChar char=""/>
            </a:pPr>
            <a:r>
              <a:rPr lang="en-CA" sz="1800" b="0" strike="noStrike" spc="-1">
                <a:latin typeface="Nirmala UI Semilight"/>
              </a:rPr>
              <a:t>Processes are well documented and standardized within specific projects or areas</a:t>
            </a:r>
          </a:p>
          <a:p>
            <a:pPr marL="1296000" lvl="2" indent="-288000">
              <a:spcBef>
                <a:spcPts val="850"/>
              </a:spcBef>
              <a:buClr>
                <a:srgbClr val="000000"/>
              </a:buClr>
              <a:buSzPct val="45000"/>
              <a:buFont typeface="Wingdings" charset="2"/>
              <a:buChar char=""/>
            </a:pPr>
            <a:r>
              <a:rPr lang="en-CA" sz="1400" b="0" strike="noStrike" spc="-1">
                <a:latin typeface="Nirmala UI Semilight"/>
              </a:rPr>
              <a:t>For example, the QA department has a set of efficient and effective testing processes</a:t>
            </a:r>
          </a:p>
          <a:p>
            <a:pPr marL="1296000" lvl="2" indent="-288000">
              <a:spcBef>
                <a:spcPts val="850"/>
              </a:spcBef>
              <a:buClr>
                <a:srgbClr val="000000"/>
              </a:buClr>
              <a:buSzPct val="45000"/>
              <a:buFont typeface="Wingdings" charset="2"/>
              <a:buChar char=""/>
            </a:pPr>
            <a:r>
              <a:rPr lang="en-CA" sz="1400" b="0" strike="noStrike" spc="-1">
                <a:latin typeface="Nirmala UI Semilight"/>
              </a:rPr>
              <a:t>The operations group has a set of standardized monitoring and deployment procedures</a:t>
            </a:r>
          </a:p>
          <a:p>
            <a:pPr marL="1296000" lvl="2" indent="-288000">
              <a:spcBef>
                <a:spcPts val="850"/>
              </a:spcBef>
              <a:buClr>
                <a:srgbClr val="000000"/>
              </a:buClr>
              <a:buSzPct val="45000"/>
              <a:buFont typeface="Wingdings" charset="2"/>
              <a:buChar char=""/>
            </a:pPr>
            <a:endParaRPr lang="en-CA" sz="1400" b="0" strike="noStrike" spc="-1">
              <a:latin typeface="Nirmala UI Semilight"/>
            </a:endParaRP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PlaceHolder 1"/>
          <p:cNvSpPr>
            <a:spLocks noGrp="1"/>
          </p:cNvSpPr>
          <p:nvPr>
            <p:ph type="title"/>
          </p:nvPr>
        </p:nvSpPr>
        <p:spPr>
          <a:xfrm>
            <a:off x="599760" y="142920"/>
            <a:ext cx="8012160" cy="72864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The Levels</a:t>
            </a:r>
          </a:p>
        </p:txBody>
      </p:sp>
      <p:sp>
        <p:nvSpPr>
          <p:cNvPr id="339"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dirty="0">
                <a:latin typeface="Nirmala UI Semilight"/>
              </a:rPr>
              <a:t>Encultured</a:t>
            </a:r>
          </a:p>
          <a:p>
            <a:pPr marL="864000" lvl="1" indent="-324000">
              <a:spcBef>
                <a:spcPts val="567"/>
              </a:spcBef>
              <a:buClr>
                <a:srgbClr val="000000"/>
              </a:buClr>
              <a:buSzPct val="45000"/>
              <a:buFont typeface="Wingdings" charset="2"/>
              <a:buChar char=""/>
            </a:pPr>
            <a:r>
              <a:rPr lang="en-CA" sz="1800" b="0" strike="noStrike" spc="-1" dirty="0">
                <a:latin typeface="Nirmala UI Semilight"/>
              </a:rPr>
              <a:t>The organization has standardized processes that are used across the organization</a:t>
            </a:r>
          </a:p>
          <a:p>
            <a:pPr marL="864000" lvl="1" indent="-324000">
              <a:spcBef>
                <a:spcPts val="567"/>
              </a:spcBef>
              <a:buClr>
                <a:srgbClr val="000000"/>
              </a:buClr>
              <a:buSzPct val="45000"/>
              <a:buFont typeface="Wingdings" charset="2"/>
              <a:buChar char=""/>
            </a:pPr>
            <a:r>
              <a:rPr lang="en-CA" sz="1800" b="0" strike="noStrike" spc="-1" dirty="0">
                <a:latin typeface="Nirmala UI Semilight"/>
              </a:rPr>
              <a:t>They have customizable templates to tailor the process to specific requirements</a:t>
            </a:r>
          </a:p>
          <a:p>
            <a:pPr marL="864000" lvl="1" indent="-324000">
              <a:spcBef>
                <a:spcPts val="567"/>
              </a:spcBef>
              <a:buClr>
                <a:srgbClr val="000000"/>
              </a:buClr>
              <a:buSzPct val="45000"/>
              <a:buFont typeface="Wingdings" charset="2"/>
              <a:buChar char=""/>
            </a:pPr>
            <a:r>
              <a:rPr lang="en-CA" sz="1800" b="0" strike="noStrike" spc="-1" dirty="0">
                <a:latin typeface="Nirmala UI Semilight"/>
              </a:rPr>
              <a:t>For example:</a:t>
            </a:r>
          </a:p>
          <a:p>
            <a:pPr marL="1296000" lvl="2" indent="-288000">
              <a:spcBef>
                <a:spcPts val="850"/>
              </a:spcBef>
              <a:buClr>
                <a:srgbClr val="000000"/>
              </a:buClr>
              <a:buSzPct val="45000"/>
              <a:buFont typeface="Wingdings" charset="2"/>
              <a:buChar char=""/>
            </a:pPr>
            <a:r>
              <a:rPr lang="en-CA" sz="1400" b="0" strike="noStrike" spc="-1" dirty="0">
                <a:latin typeface="Nirmala UI Semilight"/>
              </a:rPr>
              <a:t>Data migration project</a:t>
            </a:r>
          </a:p>
          <a:p>
            <a:pPr marL="1296000" lvl="2" indent="-288000">
              <a:spcBef>
                <a:spcPts val="850"/>
              </a:spcBef>
              <a:buClr>
                <a:srgbClr val="000000"/>
              </a:buClr>
              <a:buSzPct val="45000"/>
              <a:buFont typeface="Wingdings" charset="2"/>
              <a:buChar char=""/>
            </a:pPr>
            <a:r>
              <a:rPr lang="en-CA" sz="1400" b="0" strike="noStrike" spc="-1" dirty="0">
                <a:latin typeface="Nirmala UI Semilight"/>
              </a:rPr>
              <a:t>Customer UI enhancement project</a:t>
            </a:r>
          </a:p>
          <a:p>
            <a:pPr marL="1296000" lvl="2" indent="-288000">
              <a:spcBef>
                <a:spcPts val="850"/>
              </a:spcBef>
              <a:buClr>
                <a:srgbClr val="000000"/>
              </a:buClr>
              <a:buSzPct val="45000"/>
              <a:buFont typeface="Wingdings" charset="2"/>
              <a:buChar char=""/>
            </a:pPr>
            <a:r>
              <a:rPr lang="en-CA" sz="1400" b="0" strike="noStrike" spc="-1" dirty="0">
                <a:latin typeface="Nirmala UI Semilight"/>
              </a:rPr>
              <a:t>Regulatory compliance implementation project</a:t>
            </a:r>
          </a:p>
          <a:p>
            <a:pPr marL="864000" lvl="1" indent="-324000">
              <a:spcBef>
                <a:spcPts val="567"/>
              </a:spcBef>
              <a:buClr>
                <a:srgbClr val="000000"/>
              </a:buClr>
              <a:buSzPct val="45000"/>
              <a:buFont typeface="Wingdings" charset="2"/>
              <a:buChar char=""/>
            </a:pPr>
            <a:r>
              <a:rPr lang="en-CA" sz="1800" b="0" strike="noStrike" spc="-1" dirty="0">
                <a:latin typeface="Nirmala UI Semilight"/>
              </a:rPr>
              <a:t>However, it is more than just having a standardized set of processes</a:t>
            </a:r>
          </a:p>
          <a:p>
            <a:pPr marL="1296000" lvl="2" indent="-288000">
              <a:spcBef>
                <a:spcPts val="850"/>
              </a:spcBef>
              <a:buClr>
                <a:srgbClr val="000000"/>
              </a:buClr>
              <a:buSzPct val="45000"/>
              <a:buFont typeface="Wingdings" charset="2"/>
              <a:buChar char=""/>
            </a:pPr>
            <a:r>
              <a:rPr lang="en-CA" sz="1400" b="0" strike="noStrike" spc="-1" dirty="0">
                <a:latin typeface="Nirmala UI Semilight"/>
              </a:rPr>
              <a:t>The processes are followed consistently and correctly</a:t>
            </a:r>
          </a:p>
          <a:p>
            <a:pPr marL="1296000" lvl="2" indent="-288000">
              <a:spcBef>
                <a:spcPts val="850"/>
              </a:spcBef>
              <a:buClr>
                <a:srgbClr val="000000"/>
              </a:buClr>
              <a:buSzPct val="45000"/>
              <a:buFont typeface="Wingdings" charset="2"/>
              <a:buChar char=""/>
            </a:pPr>
            <a:r>
              <a:rPr lang="en-CA" sz="1400" b="0" strike="noStrike" spc="-1" dirty="0">
                <a:latin typeface="Nirmala UI Semilight"/>
              </a:rPr>
              <a:t>This happens when following the process is part of the organizational culture</a:t>
            </a:r>
          </a:p>
          <a:p>
            <a:pPr marL="1296000" lvl="2" indent="-288000">
              <a:spcBef>
                <a:spcPts val="850"/>
              </a:spcBef>
              <a:buClr>
                <a:srgbClr val="000000"/>
              </a:buClr>
              <a:buSzPct val="45000"/>
              <a:buFont typeface="Wingdings" charset="2"/>
              <a:buChar char=""/>
            </a:pPr>
            <a:r>
              <a:rPr lang="en-CA" sz="1400" b="0" strike="noStrike" spc="-1" dirty="0">
                <a:latin typeface="Nirmala UI Semilight"/>
              </a:rPr>
              <a:t>It’s </a:t>
            </a:r>
            <a:r>
              <a:rPr lang="en-CA" sz="1400" b="0" i="1" strike="noStrike" spc="-1" dirty="0">
                <a:latin typeface="Nirmala UI Semilight"/>
              </a:rPr>
              <a:t>'the way we do it here’</a:t>
            </a:r>
            <a:r>
              <a:rPr lang="en-CA" sz="1400" b="0" strike="noStrike" spc="-1" dirty="0">
                <a:latin typeface="Nirmala UI Semilight"/>
              </a:rPr>
              <a:t> and is enforced by everyone in the organization</a:t>
            </a:r>
          </a:p>
          <a:p>
            <a:pPr marL="1296000" lvl="2" indent="-288000">
              <a:spcBef>
                <a:spcPts val="850"/>
              </a:spcBef>
              <a:buClr>
                <a:srgbClr val="000000"/>
              </a:buClr>
              <a:buSzPct val="45000"/>
              <a:buFont typeface="Wingdings" charset="2"/>
              <a:buChar char=""/>
            </a:pPr>
            <a:r>
              <a:rPr lang="en-CA" sz="1400" b="0" strike="noStrike" spc="-1" dirty="0">
                <a:latin typeface="Nirmala UI Semilight"/>
              </a:rPr>
              <a:t>People who don’t follow the process are sanctioned by their peers, not management</a:t>
            </a:r>
          </a:p>
          <a:p>
            <a:pPr marL="432000" indent="-324000">
              <a:spcBef>
                <a:spcPts val="1134"/>
              </a:spcBef>
              <a:buClr>
                <a:srgbClr val="000000"/>
              </a:buClr>
              <a:buSzPct val="45000"/>
              <a:buFont typeface="Wingdings" charset="2"/>
              <a:buChar char=""/>
            </a:pPr>
            <a:endParaRPr lang="en-CA" sz="2400" b="0" strike="noStrike" spc="-1" dirty="0">
              <a:latin typeface="Nirmala UI Semilight"/>
            </a:endParaRP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PlaceHolder 1"/>
          <p:cNvSpPr>
            <a:spLocks noGrp="1"/>
          </p:cNvSpPr>
          <p:nvPr>
            <p:ph type="title"/>
          </p:nvPr>
        </p:nvSpPr>
        <p:spPr>
          <a:xfrm>
            <a:off x="599760" y="142920"/>
            <a:ext cx="8012160" cy="72864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The Levels</a:t>
            </a:r>
          </a:p>
        </p:txBody>
      </p:sp>
      <p:sp>
        <p:nvSpPr>
          <p:cNvPr id="341"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Proactive </a:t>
            </a:r>
          </a:p>
          <a:p>
            <a:pPr marL="864000" lvl="1" indent="-324000">
              <a:spcBef>
                <a:spcPts val="567"/>
              </a:spcBef>
              <a:buClr>
                <a:srgbClr val="000000"/>
              </a:buClr>
              <a:buSzPct val="45000"/>
              <a:buFont typeface="Wingdings" charset="2"/>
              <a:buChar char=""/>
            </a:pPr>
            <a:r>
              <a:rPr lang="en-CA" sz="1800" b="0" strike="noStrike" spc="-1">
                <a:latin typeface="Nirmala UI Semilight"/>
              </a:rPr>
              <a:t>Having a standard process from level 3 allows the collection of standard data </a:t>
            </a:r>
          </a:p>
          <a:p>
            <a:pPr marL="864000" lvl="1" indent="-324000">
              <a:spcBef>
                <a:spcPts val="567"/>
              </a:spcBef>
              <a:buClr>
                <a:srgbClr val="000000"/>
              </a:buClr>
              <a:buSzPct val="45000"/>
              <a:buFont typeface="Wingdings" charset="2"/>
              <a:buChar char=""/>
            </a:pPr>
            <a:r>
              <a:rPr lang="en-CA" sz="1800" b="0" strike="noStrike" spc="-1">
                <a:latin typeface="Nirmala UI Semilight"/>
              </a:rPr>
              <a:t>Measures the effectiveness and efficiency of the process across projects</a:t>
            </a:r>
          </a:p>
          <a:p>
            <a:pPr marL="864000" lvl="1" indent="-324000">
              <a:spcBef>
                <a:spcPts val="567"/>
              </a:spcBef>
              <a:buClr>
                <a:srgbClr val="000000"/>
              </a:buClr>
              <a:buSzPct val="45000"/>
              <a:buFont typeface="Wingdings" charset="2"/>
              <a:buChar char=""/>
            </a:pPr>
            <a:r>
              <a:rPr lang="en-CA" sz="1800" b="0" strike="noStrike" spc="-1">
                <a:latin typeface="Nirmala UI Semilight"/>
              </a:rPr>
              <a:t>Allows for the development of standards and best practices</a:t>
            </a:r>
          </a:p>
          <a:p>
            <a:pPr marL="1296000" lvl="2" indent="-288000">
              <a:spcBef>
                <a:spcPts val="850"/>
              </a:spcBef>
              <a:buClr>
                <a:srgbClr val="000000"/>
              </a:buClr>
              <a:buSzPct val="45000"/>
              <a:buFont typeface="Wingdings" charset="2"/>
              <a:buChar char=""/>
            </a:pPr>
            <a:r>
              <a:rPr lang="en-CA" sz="1400" b="0" strike="noStrike" spc="-1">
                <a:latin typeface="Nirmala UI Semilight"/>
              </a:rPr>
              <a:t>These are empirical, based on historical data</a:t>
            </a:r>
          </a:p>
          <a:p>
            <a:pPr marL="864000" lvl="1" indent="-324000">
              <a:spcBef>
                <a:spcPts val="567"/>
              </a:spcBef>
              <a:buClr>
                <a:srgbClr val="000000"/>
              </a:buClr>
              <a:buSzPct val="45000"/>
              <a:buFont typeface="Wingdings" charset="2"/>
              <a:buChar char=""/>
            </a:pPr>
            <a:r>
              <a:rPr lang="en-CA" sz="1800" b="0" strike="noStrike" spc="-1">
                <a:latin typeface="Nirmala UI Semilight"/>
              </a:rPr>
              <a:t>This results in a review based culture</a:t>
            </a:r>
          </a:p>
          <a:p>
            <a:pPr marL="1296000" lvl="2" indent="-288000">
              <a:spcBef>
                <a:spcPts val="850"/>
              </a:spcBef>
              <a:buClr>
                <a:srgbClr val="000000"/>
              </a:buClr>
              <a:buSzPct val="45000"/>
              <a:buFont typeface="Wingdings" charset="2"/>
              <a:buChar char=""/>
            </a:pPr>
            <a:r>
              <a:rPr lang="en-CA" sz="1400" b="0" strike="noStrike" spc="-1">
                <a:latin typeface="Nirmala UI Semilight"/>
              </a:rPr>
              <a:t>Everything is reviewed to ensure it is in alignment with best practices and quality metrics</a:t>
            </a:r>
          </a:p>
          <a:p>
            <a:pPr marL="1296000" lvl="2" indent="-288000">
              <a:spcBef>
                <a:spcPts val="850"/>
              </a:spcBef>
              <a:buClr>
                <a:srgbClr val="000000"/>
              </a:buClr>
              <a:buSzPct val="45000"/>
              <a:buFont typeface="Wingdings" charset="2"/>
              <a:buChar char=""/>
            </a:pPr>
            <a:r>
              <a:rPr lang="en-CA" sz="1400" b="0" strike="noStrike" spc="-1">
                <a:latin typeface="Nirmala UI Semilight"/>
              </a:rPr>
              <a:t>Proactively identifying problems and issues before they can occur</a:t>
            </a:r>
          </a:p>
          <a:p>
            <a:pPr marL="1296000" lvl="2" indent="-288000">
              <a:spcBef>
                <a:spcPts val="850"/>
              </a:spcBef>
              <a:buClr>
                <a:srgbClr val="000000"/>
              </a:buClr>
              <a:buSzPct val="45000"/>
              <a:buFont typeface="Wingdings" charset="2"/>
              <a:buChar char=""/>
            </a:pPr>
            <a:r>
              <a:rPr lang="en-CA" sz="1400" b="0" strike="noStrike" spc="-1">
                <a:latin typeface="Nirmala UI Semilight"/>
              </a:rPr>
              <a:t>Includes application code, deployment processes, operations procedures</a:t>
            </a:r>
          </a:p>
          <a:p>
            <a:pPr marL="864000" lvl="1" indent="-324000">
              <a:spcBef>
                <a:spcPts val="567"/>
              </a:spcBef>
              <a:buClr>
                <a:srgbClr val="000000"/>
              </a:buClr>
              <a:buSzPct val="45000"/>
              <a:buFont typeface="Wingdings" charset="2"/>
              <a:buChar char=""/>
            </a:pPr>
            <a:r>
              <a:rPr lang="en-CA" sz="1800" b="0" strike="noStrike" spc="-1">
                <a:latin typeface="Nirmala UI Semilight"/>
              </a:rPr>
              <a:t>Best practices are constantly updated to incorporate new data</a:t>
            </a:r>
          </a:p>
          <a:p>
            <a:pPr marL="432000" indent="-324000">
              <a:spcBef>
                <a:spcPts val="1134"/>
              </a:spcBef>
              <a:buClr>
                <a:srgbClr val="000000"/>
              </a:buClr>
              <a:buSzPct val="45000"/>
              <a:buFont typeface="Wingdings" charset="2"/>
              <a:buChar char=""/>
            </a:pPr>
            <a:endParaRPr lang="en-CA" sz="2400" b="0" strike="noStrike" spc="-1">
              <a:latin typeface="Nirmala UI Semilight"/>
            </a:endParaRP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PlaceHolder 1"/>
          <p:cNvSpPr>
            <a:spLocks noGrp="1"/>
          </p:cNvSpPr>
          <p:nvPr>
            <p:ph type="title"/>
          </p:nvPr>
        </p:nvSpPr>
        <p:spPr>
          <a:xfrm>
            <a:off x="599760" y="142920"/>
            <a:ext cx="8012160" cy="72864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The Levels</a:t>
            </a:r>
          </a:p>
        </p:txBody>
      </p:sp>
      <p:sp>
        <p:nvSpPr>
          <p:cNvPr id="343"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Integrated  </a:t>
            </a:r>
          </a:p>
          <a:p>
            <a:pPr marL="864000" lvl="1" indent="-324000">
              <a:spcBef>
                <a:spcPts val="567"/>
              </a:spcBef>
              <a:buClr>
                <a:srgbClr val="000000"/>
              </a:buClr>
              <a:buSzPct val="45000"/>
              <a:buFont typeface="Wingdings" charset="2"/>
              <a:buChar char=""/>
            </a:pPr>
            <a:r>
              <a:rPr lang="en-CA" sz="1800" b="0" strike="noStrike" spc="-1">
                <a:latin typeface="Nirmala UI Semilight"/>
              </a:rPr>
              <a:t>Processes are not only standardized and reviewed but are fully embedded into the organization’s ecosystem</a:t>
            </a:r>
          </a:p>
          <a:p>
            <a:pPr marL="864000" lvl="1" indent="-324000">
              <a:spcBef>
                <a:spcPts val="567"/>
              </a:spcBef>
              <a:buClr>
                <a:srgbClr val="000000"/>
              </a:buClr>
              <a:buSzPct val="45000"/>
              <a:buFont typeface="Wingdings" charset="2"/>
              <a:buChar char=""/>
            </a:pPr>
            <a:r>
              <a:rPr lang="en-CA" sz="1800" b="0" strike="noStrike" spc="-1">
                <a:latin typeface="Nirmala UI Semilight"/>
              </a:rPr>
              <a:t>They are interconnected across functional areas and self-correcting</a:t>
            </a:r>
          </a:p>
          <a:p>
            <a:pPr marL="1296000" lvl="2" indent="-288000">
              <a:spcBef>
                <a:spcPts val="850"/>
              </a:spcBef>
              <a:buClr>
                <a:srgbClr val="000000"/>
              </a:buClr>
              <a:buSzPct val="45000"/>
              <a:buFont typeface="Wingdings" charset="2"/>
              <a:buChar char=""/>
            </a:pPr>
            <a:r>
              <a:rPr lang="en-CA" sz="1400" b="0" strike="noStrike" spc="-1">
                <a:latin typeface="Nirmala UI Semilight"/>
              </a:rPr>
              <a:t>Deviations or inefficiencies are automatically detected and resolved without waiting for external intervention</a:t>
            </a:r>
          </a:p>
          <a:p>
            <a:pPr marL="864000" lvl="1" indent="-324000">
              <a:spcBef>
                <a:spcPts val="567"/>
              </a:spcBef>
              <a:buClr>
                <a:srgbClr val="000000"/>
              </a:buClr>
              <a:buSzPct val="45000"/>
              <a:buFont typeface="Wingdings" charset="2"/>
              <a:buChar char=""/>
            </a:pPr>
            <a:r>
              <a:rPr lang="en-CA" sz="1800" b="0" strike="noStrike" spc="-1">
                <a:latin typeface="Nirmala UI Semilight"/>
              </a:rPr>
              <a:t>Some characteristics of this level</a:t>
            </a:r>
          </a:p>
          <a:p>
            <a:pPr marL="1296000" lvl="2" indent="-288000">
              <a:spcBef>
                <a:spcPts val="850"/>
              </a:spcBef>
              <a:buClr>
                <a:srgbClr val="000000"/>
              </a:buClr>
              <a:buSzPct val="45000"/>
              <a:buFont typeface="Wingdings" charset="2"/>
              <a:buChar char=""/>
            </a:pPr>
            <a:r>
              <a:rPr lang="en-CA" sz="1400" b="0" i="1" strike="noStrike" spc="-1">
                <a:latin typeface="Nirmala UI Semilight"/>
              </a:rPr>
              <a:t>Continuous Feedback Loops:</a:t>
            </a:r>
            <a:r>
              <a:rPr lang="en-CA" sz="1400" b="0" strike="noStrike" spc="-1">
                <a:latin typeface="Nirmala UI Semilight"/>
              </a:rPr>
              <a:t> Monitoring, analytics, and automation feed data back into processes in real-time, enabling proactive adjustments</a:t>
            </a:r>
          </a:p>
          <a:p>
            <a:pPr marL="1296000" lvl="2" indent="-288000">
              <a:spcBef>
                <a:spcPts val="850"/>
              </a:spcBef>
              <a:buClr>
                <a:srgbClr val="000000"/>
              </a:buClr>
              <a:buSzPct val="45000"/>
              <a:buFont typeface="Wingdings" charset="2"/>
              <a:buChar char=""/>
            </a:pPr>
            <a:r>
              <a:rPr lang="en-CA" sz="1400" b="0" i="1" strike="noStrike" spc="-1">
                <a:latin typeface="Nirmala UI Semilight"/>
              </a:rPr>
              <a:t>Predictive Risk Management:</a:t>
            </a:r>
            <a:r>
              <a:rPr lang="en-CA" sz="1400" b="0" strike="noStrike" spc="-1">
                <a:latin typeface="Nirmala UI Semilight"/>
              </a:rPr>
              <a:t> Instead of reacting to issues, predictive analytics and trend analysis identify potential risks before they occur</a:t>
            </a:r>
          </a:p>
          <a:p>
            <a:pPr marL="1296000" lvl="2" indent="-288000">
              <a:spcBef>
                <a:spcPts val="850"/>
              </a:spcBef>
              <a:buClr>
                <a:srgbClr val="000000"/>
              </a:buClr>
              <a:buSzPct val="45000"/>
              <a:buFont typeface="Wingdings" charset="2"/>
              <a:buChar char=""/>
            </a:pPr>
            <a:r>
              <a:rPr lang="en-CA" sz="1400" b="0" i="1" strike="noStrike" spc="-1">
                <a:latin typeface="Nirmala UI Semilight"/>
              </a:rPr>
              <a:t>Cross-Functional Integration:</a:t>
            </a:r>
            <a:r>
              <a:rPr lang="en-CA" sz="1400" b="0" strike="noStrike" spc="-1">
                <a:latin typeface="Nirmala UI Semilight"/>
              </a:rPr>
              <a:t> Risk, operations, governance, and development streams (like in ALM) are tightly linked so changes in one area immediately reflect in others</a:t>
            </a:r>
          </a:p>
          <a:p>
            <a:pPr marL="1296000" lvl="2" indent="-288000">
              <a:spcBef>
                <a:spcPts val="850"/>
              </a:spcBef>
              <a:buClr>
                <a:srgbClr val="000000"/>
              </a:buClr>
              <a:buSzPct val="45000"/>
              <a:buFont typeface="Wingdings" charset="2"/>
              <a:buChar char=""/>
            </a:pPr>
            <a:r>
              <a:rPr lang="en-CA" sz="1400" b="0" i="1" strike="noStrike" spc="-1">
                <a:latin typeface="Nirmala UI Semilight"/>
              </a:rPr>
              <a:t>Culture of Resilience: </a:t>
            </a:r>
            <a:r>
              <a:rPr lang="en-CA" sz="1400" b="0" strike="noStrike" spc="-1">
                <a:latin typeface="Nirmala UI Semilight"/>
              </a:rPr>
              <a:t>Resilience isn’t just a goal: it’s baked into every decision. Staff at all levels act with risk-awareness as second nature</a:t>
            </a:r>
          </a:p>
          <a:p>
            <a:pPr marL="1296000" lvl="2" indent="-288000">
              <a:spcBef>
                <a:spcPts val="850"/>
              </a:spcBef>
              <a:buClr>
                <a:srgbClr val="000000"/>
              </a:buClr>
              <a:buSzPct val="45000"/>
              <a:buFont typeface="Wingdings" charset="2"/>
              <a:buChar char=""/>
            </a:pPr>
            <a:endParaRPr lang="en-CA" sz="1400" b="0" strike="noStrike" spc="-1">
              <a:latin typeface="Nirmala UI Semilight"/>
            </a:endParaRP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PlaceHolder 1"/>
          <p:cNvSpPr>
            <a:spLocks noGrp="1"/>
          </p:cNvSpPr>
          <p:nvPr>
            <p:ph type="title"/>
          </p:nvPr>
        </p:nvSpPr>
        <p:spPr>
          <a:xfrm>
            <a:off x="599760" y="142920"/>
            <a:ext cx="8012160" cy="72864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Time to maturity</a:t>
            </a:r>
          </a:p>
        </p:txBody>
      </p:sp>
      <p:sp>
        <p:nvSpPr>
          <p:cNvPr id="345"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A long and difficult journey</a:t>
            </a:r>
          </a:p>
          <a:p>
            <a:pPr marL="864000" lvl="1" indent="-324000">
              <a:spcBef>
                <a:spcPts val="567"/>
              </a:spcBef>
              <a:buClr>
                <a:srgbClr val="000000"/>
              </a:buClr>
              <a:buSzPct val="45000"/>
              <a:buFont typeface="Wingdings" charset="2"/>
              <a:buChar char=""/>
            </a:pPr>
            <a:r>
              <a:rPr lang="en-CA" sz="1800" b="0" strike="noStrike" spc="-1">
                <a:latin typeface="Nirmala UI Semilight"/>
              </a:rPr>
              <a:t>Getting to level two represents a major accomplishment for many organizations</a:t>
            </a:r>
          </a:p>
          <a:p>
            <a:pPr marL="432000" indent="-324000">
              <a:spcBef>
                <a:spcPts val="1134"/>
              </a:spcBef>
              <a:buClr>
                <a:srgbClr val="000000"/>
              </a:buClr>
              <a:buSzPct val="45000"/>
              <a:buFont typeface="Wingdings" charset="2"/>
              <a:buChar char=""/>
            </a:pPr>
            <a:r>
              <a:rPr lang="en-CA" sz="2400" b="0" strike="noStrike" spc="-1">
                <a:latin typeface="Nirmala UI Semilight"/>
              </a:rPr>
              <a:t>Organizations don’t just decide to be at a specific level</a:t>
            </a:r>
          </a:p>
          <a:p>
            <a:pPr marL="864000" lvl="1" indent="-324000">
              <a:spcBef>
                <a:spcPts val="567"/>
              </a:spcBef>
              <a:buClr>
                <a:srgbClr val="000000"/>
              </a:buClr>
              <a:buSzPct val="45000"/>
              <a:buFont typeface="Wingdings" charset="2"/>
              <a:buChar char=""/>
            </a:pPr>
            <a:r>
              <a:rPr lang="en-CA" sz="1800" b="0" strike="noStrike" spc="-1">
                <a:latin typeface="Nirmala UI Semilight"/>
              </a:rPr>
              <a:t>The levels are benchmarks of growth and progress</a:t>
            </a:r>
          </a:p>
          <a:p>
            <a:pPr marL="864000" lvl="1" indent="-324000">
              <a:spcBef>
                <a:spcPts val="567"/>
              </a:spcBef>
              <a:buClr>
                <a:srgbClr val="000000"/>
              </a:buClr>
              <a:buSzPct val="45000"/>
              <a:buFont typeface="Wingdings" charset="2"/>
              <a:buChar char=""/>
            </a:pPr>
            <a:r>
              <a:rPr lang="en-CA" sz="1800" b="0" strike="noStrike" spc="-1">
                <a:latin typeface="Nirmala UI Semilight"/>
              </a:rPr>
              <a:t>Not a set of rules that are followed or checklists</a:t>
            </a:r>
          </a:p>
          <a:p>
            <a:pPr marL="864000" lvl="1" indent="-324000">
              <a:spcBef>
                <a:spcPts val="567"/>
              </a:spcBef>
              <a:buClr>
                <a:srgbClr val="000000"/>
              </a:buClr>
              <a:buSzPct val="45000"/>
              <a:buFont typeface="Wingdings" charset="2"/>
              <a:buChar char=""/>
            </a:pPr>
            <a:r>
              <a:rPr lang="en-CA" sz="1800" b="0" strike="noStrike" spc="-1">
                <a:latin typeface="Nirmala UI Semilight"/>
              </a:rPr>
              <a:t>Based on measurable qualities of the organization’s culture and working processes</a:t>
            </a:r>
          </a:p>
          <a:p>
            <a:pPr marL="864000" lvl="1" indent="-324000">
              <a:spcBef>
                <a:spcPts val="567"/>
              </a:spcBef>
              <a:buClr>
                <a:srgbClr val="000000"/>
              </a:buClr>
              <a:buSzPct val="45000"/>
              <a:buFont typeface="Wingdings" charset="2"/>
              <a:buChar char=""/>
            </a:pPr>
            <a:r>
              <a:rPr lang="en-CA" sz="1800" b="0" strike="noStrike" spc="-1">
                <a:latin typeface="Nirmala UI Semilight"/>
              </a:rPr>
              <a:t>Each level builds on mastering the preceding levels</a:t>
            </a:r>
          </a:p>
          <a:p>
            <a:pPr marL="432000" indent="-324000">
              <a:spcBef>
                <a:spcPts val="1134"/>
              </a:spcBef>
              <a:buClr>
                <a:srgbClr val="000000"/>
              </a:buClr>
              <a:buSzPct val="45000"/>
              <a:buFont typeface="Wingdings" charset="2"/>
              <a:buChar char=""/>
            </a:pPr>
            <a:r>
              <a:rPr lang="en-CA" sz="2400" b="0" strike="noStrike" spc="-1">
                <a:latin typeface="Nirmala UI Semilight"/>
              </a:rPr>
              <a:t>Getting to level two is often the hardest</a:t>
            </a:r>
          </a:p>
          <a:p>
            <a:pPr marL="864000" lvl="1" indent="-324000">
              <a:spcBef>
                <a:spcPts val="567"/>
              </a:spcBef>
              <a:buClr>
                <a:srgbClr val="000000"/>
              </a:buClr>
              <a:buSzPct val="45000"/>
              <a:buFont typeface="Wingdings" charset="2"/>
              <a:buChar char=""/>
            </a:pPr>
            <a:r>
              <a:rPr lang="en-CA" sz="1800" b="0" strike="noStrike" spc="-1">
                <a:latin typeface="Nirmala UI Semilight"/>
              </a:rPr>
              <a:t>Because of the number of foundational processes that need to be mastered</a:t>
            </a:r>
          </a:p>
          <a:p>
            <a:pPr marL="1296000" lvl="2" indent="-288000">
              <a:spcBef>
                <a:spcPts val="850"/>
              </a:spcBef>
              <a:buClr>
                <a:srgbClr val="000000"/>
              </a:buClr>
              <a:buSzPct val="45000"/>
              <a:buFont typeface="Wingdings" charset="2"/>
              <a:buChar char=""/>
            </a:pPr>
            <a:r>
              <a:rPr lang="en-CA" sz="1400" b="0" strike="noStrike" spc="-1">
                <a:latin typeface="Nirmala UI Semilight"/>
              </a:rPr>
              <a:t>For example: data management, QA and testing, code development, etc.</a:t>
            </a:r>
          </a:p>
          <a:p>
            <a:pPr marL="864000" lvl="1" indent="-324000">
              <a:spcBef>
                <a:spcPts val="567"/>
              </a:spcBef>
              <a:buClr>
                <a:srgbClr val="000000"/>
              </a:buClr>
              <a:buSzPct val="45000"/>
              <a:buFont typeface="Wingdings" charset="2"/>
              <a:buChar char=""/>
            </a:pPr>
            <a:r>
              <a:rPr lang="en-CA" sz="1800" b="0" strike="noStrike" spc="-1">
                <a:latin typeface="Nirmala UI Semilight"/>
              </a:rPr>
              <a:t>It’s not unusual for an organization to take ten years to get to level five, but seven years of the ten to get to level two</a:t>
            </a:r>
          </a:p>
          <a:p>
            <a:pPr marL="1296000" lvl="2" indent="-288000">
              <a:spcBef>
                <a:spcPts val="850"/>
              </a:spcBef>
              <a:buClr>
                <a:srgbClr val="000000"/>
              </a:buClr>
              <a:buSzPct val="45000"/>
              <a:buFont typeface="Wingdings" charset="2"/>
              <a:buChar char=""/>
            </a:pPr>
            <a:endParaRPr lang="en-CA" sz="1400" b="0" strike="noStrike" spc="-1">
              <a:latin typeface="Nirmala UI Semilight"/>
            </a:endParaRP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PlaceHolder 1"/>
          <p:cNvSpPr>
            <a:spLocks noGrp="1"/>
          </p:cNvSpPr>
          <p:nvPr>
            <p:ph type="title"/>
          </p:nvPr>
        </p:nvSpPr>
        <p:spPr>
          <a:xfrm>
            <a:off x="599760" y="142920"/>
            <a:ext cx="8012160" cy="72864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Time to maturity</a:t>
            </a:r>
          </a:p>
        </p:txBody>
      </p:sp>
      <p:pic>
        <p:nvPicPr>
          <p:cNvPr id="347" name="Picture 346"/>
          <p:cNvPicPr/>
          <p:nvPr/>
        </p:nvPicPr>
        <p:blipFill>
          <a:blip r:embed="rId2"/>
          <a:stretch/>
        </p:blipFill>
        <p:spPr>
          <a:xfrm>
            <a:off x="1650600" y="811080"/>
            <a:ext cx="8129160" cy="5640120"/>
          </a:xfrm>
          <a:prstGeom prst="rect">
            <a:avLst/>
          </a:prstGeom>
          <a:ln w="0">
            <a:noFill/>
          </a:ln>
        </p:spPr>
      </p:pic>
      <p:sp>
        <p:nvSpPr>
          <p:cNvPr id="3" name="PlaceHolder 2"/>
          <p:cNvSpPr>
            <a:spLocks noGrp="1"/>
          </p:cNvSpPr>
          <p:nvPr>
            <p:ph type="ftr" idx="11"/>
          </p:nvPr>
        </p:nvSpPr>
        <p:spPr/>
        <p:txBody>
          <a:bodyPr/>
          <a:lstStyle/>
          <a:p>
            <a:r>
              <a:t>© 2025 Innovation In Software Corporation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PlaceHolder 1"/>
          <p:cNvSpPr>
            <a:spLocks noGrp="1"/>
          </p:cNvSpPr>
          <p:nvPr>
            <p:ph type="title"/>
          </p:nvPr>
        </p:nvSpPr>
        <p:spPr>
          <a:xfrm>
            <a:off x="599760" y="142920"/>
            <a:ext cx="8012160" cy="72864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Immaturity levels</a:t>
            </a:r>
          </a:p>
        </p:txBody>
      </p:sp>
      <p:sp>
        <p:nvSpPr>
          <p:cNvPr id="349"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In response to the maturity level model</a:t>
            </a:r>
          </a:p>
          <a:p>
            <a:pPr marL="864000" lvl="1" indent="-324000">
              <a:spcBef>
                <a:spcPts val="567"/>
              </a:spcBef>
              <a:buClr>
                <a:srgbClr val="000000"/>
              </a:buClr>
              <a:buSzPct val="45000"/>
              <a:buFont typeface="Wingdings" charset="2"/>
              <a:buChar char=""/>
            </a:pPr>
            <a:r>
              <a:rPr lang="en-CA" sz="1800" b="0" strike="noStrike" spc="-1">
                <a:latin typeface="Nirmala UI Semilight"/>
              </a:rPr>
              <a:t>Tom Schorsch proposed a set of immaturity levels</a:t>
            </a:r>
          </a:p>
          <a:p>
            <a:pPr marL="864000" lvl="1" indent="-324000">
              <a:spcBef>
                <a:spcPts val="567"/>
              </a:spcBef>
              <a:buClr>
                <a:srgbClr val="000000"/>
              </a:buClr>
              <a:buSzPct val="45000"/>
              <a:buFont typeface="Wingdings" charset="2"/>
              <a:buChar char=""/>
            </a:pPr>
            <a:r>
              <a:rPr lang="en-CA" sz="1800" b="0" strike="noStrike" spc="-1">
                <a:latin typeface="Nirmala UI Semilight"/>
              </a:rPr>
              <a:t>These levels were intended to satirize the fact that many organizations are not interested in becoming process mature or getting better at what they do</a:t>
            </a:r>
          </a:p>
          <a:p>
            <a:pPr marL="432000" indent="-324000">
              <a:spcBef>
                <a:spcPts val="1134"/>
              </a:spcBef>
              <a:buClr>
                <a:srgbClr val="000000"/>
              </a:buClr>
              <a:buSzPct val="45000"/>
              <a:buFont typeface="Wingdings" charset="2"/>
              <a:buChar char=""/>
            </a:pPr>
            <a:r>
              <a:rPr lang="en-CA" sz="2400" b="0" strike="noStrike" spc="-1">
                <a:latin typeface="Nirmala UI Semilight"/>
              </a:rPr>
              <a:t>The immaturity levels</a:t>
            </a:r>
          </a:p>
          <a:p>
            <a:pPr marL="864000" lvl="1" indent="-324000">
              <a:spcBef>
                <a:spcPts val="567"/>
              </a:spcBef>
              <a:buClr>
                <a:srgbClr val="000000"/>
              </a:buClr>
              <a:buSzPct val="45000"/>
              <a:buFont typeface="Wingdings" charset="2"/>
              <a:buChar char=""/>
            </a:pPr>
            <a:r>
              <a:rPr lang="en-CA" sz="1800" b="0" strike="noStrike" spc="-1">
                <a:latin typeface="Nirmala UI Semilight"/>
              </a:rPr>
              <a:t>Level 0: Negligent: Indifference</a:t>
            </a:r>
          </a:p>
          <a:p>
            <a:pPr marL="1296000" lvl="2" indent="-288000">
              <a:spcBef>
                <a:spcPts val="850"/>
              </a:spcBef>
              <a:buClr>
                <a:srgbClr val="000000"/>
              </a:buClr>
              <a:buSzPct val="45000"/>
              <a:buFont typeface="Wingdings" charset="2"/>
              <a:buChar char=""/>
            </a:pPr>
            <a:r>
              <a:rPr lang="en-CA" sz="1400" b="0" strike="noStrike" spc="-1">
                <a:latin typeface="Nirmala UI Semilight"/>
              </a:rPr>
              <a:t>Failure to allow successful development process to succeed</a:t>
            </a:r>
          </a:p>
          <a:p>
            <a:pPr marL="1296000" lvl="2" indent="-288000">
              <a:spcBef>
                <a:spcPts val="850"/>
              </a:spcBef>
              <a:buClr>
                <a:srgbClr val="000000"/>
              </a:buClr>
              <a:buSzPct val="45000"/>
              <a:buFont typeface="Wingdings" charset="2"/>
              <a:buChar char=""/>
            </a:pPr>
            <a:r>
              <a:rPr lang="en-CA" sz="1400" b="0" strike="noStrike" spc="-1">
                <a:latin typeface="Nirmala UI Semilight"/>
              </a:rPr>
              <a:t>All problems are perceived to be technical problems (“It’s because we use Linux”)</a:t>
            </a:r>
          </a:p>
          <a:p>
            <a:pPr marL="1296000" lvl="2" indent="-288000">
              <a:spcBef>
                <a:spcPts val="850"/>
              </a:spcBef>
              <a:buClr>
                <a:srgbClr val="000000"/>
              </a:buClr>
              <a:buSzPct val="45000"/>
              <a:buFont typeface="Wingdings" charset="2"/>
              <a:buChar char=""/>
            </a:pPr>
            <a:r>
              <a:rPr lang="en-CA" sz="1400" b="0" strike="noStrike" spc="-1">
                <a:latin typeface="Nirmala UI Semilight"/>
              </a:rPr>
              <a:t>Managerial and quality assurance activities are deemed to be overhead and superfluous to the software development process</a:t>
            </a:r>
          </a:p>
          <a:p>
            <a:pPr marL="1296000" lvl="2" indent="-288000">
              <a:spcBef>
                <a:spcPts val="850"/>
              </a:spcBef>
              <a:buClr>
                <a:srgbClr val="000000"/>
              </a:buClr>
              <a:buSzPct val="45000"/>
              <a:buFont typeface="Wingdings" charset="2"/>
              <a:buChar char=""/>
            </a:pPr>
            <a:r>
              <a:rPr lang="en-CA" sz="1400" b="0" strike="noStrike" spc="-1">
                <a:latin typeface="Nirmala UI Semilight"/>
              </a:rPr>
              <a:t>Reliance on silver bullets and miracle solutions (“Let’s just make everything a microservice”)</a:t>
            </a:r>
          </a:p>
          <a:p>
            <a:pPr marL="864000" lvl="1" indent="-324000">
              <a:spcBef>
                <a:spcPts val="567"/>
              </a:spcBef>
              <a:buClr>
                <a:srgbClr val="000000"/>
              </a:buClr>
              <a:buSzPct val="45000"/>
              <a:buFont typeface="Wingdings" charset="2"/>
              <a:buChar char=""/>
            </a:pPr>
            <a:endParaRPr lang="en-CA" sz="1800" b="0" strike="noStrike" spc="-1">
              <a:latin typeface="Nirmala UI Semilight"/>
            </a:endParaRPr>
          </a:p>
          <a:p>
            <a:pPr marL="1296000" lvl="2" indent="-288000">
              <a:spcBef>
                <a:spcPts val="850"/>
              </a:spcBef>
              <a:buClr>
                <a:srgbClr val="000000"/>
              </a:buClr>
              <a:buSzPct val="45000"/>
              <a:buFont typeface="Wingdings" charset="2"/>
              <a:buChar char=""/>
            </a:pPr>
            <a:endParaRPr lang="en-CA" sz="1400" b="0" strike="noStrike" spc="-1">
              <a:latin typeface="Nirmala UI Semilight"/>
            </a:endParaRP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PlaceHolder 1"/>
          <p:cNvSpPr>
            <a:spLocks noGrp="1"/>
          </p:cNvSpPr>
          <p:nvPr>
            <p:ph type="title"/>
          </p:nvPr>
        </p:nvSpPr>
        <p:spPr>
          <a:xfrm>
            <a:off x="599760" y="142920"/>
            <a:ext cx="8012160" cy="72864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Immaturity levels</a:t>
            </a:r>
          </a:p>
        </p:txBody>
      </p:sp>
      <p:sp>
        <p:nvSpPr>
          <p:cNvPr id="351"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864000" lvl="1" indent="-324000">
              <a:spcBef>
                <a:spcPts val="567"/>
              </a:spcBef>
              <a:buClr>
                <a:srgbClr val="000000"/>
              </a:buClr>
              <a:buSzPct val="45000"/>
              <a:buFont typeface="Wingdings" charset="2"/>
              <a:buChar char=""/>
            </a:pPr>
            <a:r>
              <a:rPr lang="en-CA" sz="1800" b="0" strike="noStrike" spc="-1">
                <a:latin typeface="Nirmala UI Semilight"/>
              </a:rPr>
              <a:t>Level -1: Obstructive: Counter Productive</a:t>
            </a:r>
          </a:p>
          <a:p>
            <a:pPr marL="1296000" lvl="2" indent="-288000">
              <a:spcBef>
                <a:spcPts val="850"/>
              </a:spcBef>
              <a:buClr>
                <a:srgbClr val="000000"/>
              </a:buClr>
              <a:buSzPct val="45000"/>
              <a:buFont typeface="Wingdings" charset="2"/>
              <a:buChar char=""/>
            </a:pPr>
            <a:r>
              <a:rPr lang="en-CA" sz="1400" b="0" strike="noStrike" spc="-1">
                <a:latin typeface="Nirmala UI Semilight"/>
              </a:rPr>
              <a:t>Counterproductive processes are imposed</a:t>
            </a:r>
          </a:p>
          <a:p>
            <a:pPr marL="1296000" lvl="2" indent="-288000">
              <a:spcBef>
                <a:spcPts val="850"/>
              </a:spcBef>
              <a:buClr>
                <a:srgbClr val="000000"/>
              </a:buClr>
              <a:buSzPct val="45000"/>
              <a:buFont typeface="Wingdings" charset="2"/>
              <a:buChar char=""/>
            </a:pPr>
            <a:r>
              <a:rPr lang="en-CA" sz="1400" b="0" strike="noStrike" spc="-1">
                <a:latin typeface="Nirmala UI Semilight"/>
              </a:rPr>
              <a:t>Processes are rigidly defined and adherence to the format is stressed</a:t>
            </a:r>
          </a:p>
          <a:p>
            <a:pPr marL="1296000" lvl="2" indent="-288000">
              <a:spcBef>
                <a:spcPts val="850"/>
              </a:spcBef>
              <a:buClr>
                <a:srgbClr val="000000"/>
              </a:buClr>
              <a:buSzPct val="45000"/>
              <a:buFont typeface="Wingdings" charset="2"/>
              <a:buChar char=""/>
            </a:pPr>
            <a:r>
              <a:rPr lang="en-CA" sz="1400" b="0" strike="noStrike" spc="-1">
                <a:latin typeface="Nirmala UI Semilight"/>
              </a:rPr>
              <a:t>Ritualistic ceremonies abound replacing productive work planning</a:t>
            </a:r>
          </a:p>
          <a:p>
            <a:pPr marL="1296000" lvl="2" indent="-288000">
              <a:spcBef>
                <a:spcPts val="850"/>
              </a:spcBef>
              <a:buClr>
                <a:srgbClr val="000000"/>
              </a:buClr>
              <a:buSzPct val="45000"/>
              <a:buFont typeface="Wingdings" charset="2"/>
              <a:buChar char=""/>
            </a:pPr>
            <a:r>
              <a:rPr lang="en-CA" sz="1400" b="0" strike="noStrike" spc="-1">
                <a:latin typeface="Nirmala UI Semilight"/>
              </a:rPr>
              <a:t>Collective management precludes assigning responsibility</a:t>
            </a:r>
          </a:p>
          <a:p>
            <a:pPr marL="1296000" lvl="2" indent="-288000">
              <a:spcBef>
                <a:spcPts val="850"/>
              </a:spcBef>
              <a:buClr>
                <a:srgbClr val="000000"/>
              </a:buClr>
              <a:buSzPct val="45000"/>
              <a:buFont typeface="Wingdings" charset="2"/>
              <a:buChar char=""/>
            </a:pPr>
            <a:r>
              <a:rPr lang="en-CA" sz="1400" b="0" strike="noStrike" spc="-1">
                <a:latin typeface="Nirmala UI Semilight"/>
              </a:rPr>
              <a:t>Status quo über alles</a:t>
            </a:r>
          </a:p>
          <a:p>
            <a:pPr marL="864000" lvl="1" indent="-324000">
              <a:spcBef>
                <a:spcPts val="567"/>
              </a:spcBef>
              <a:buClr>
                <a:srgbClr val="000000"/>
              </a:buClr>
              <a:buSzPct val="45000"/>
              <a:buFont typeface="Wingdings" charset="2"/>
              <a:buChar char=""/>
            </a:pPr>
            <a:r>
              <a:rPr lang="en-CA" sz="1800" b="0" strike="noStrike" spc="-1">
                <a:latin typeface="Nirmala UI Semilight"/>
              </a:rPr>
              <a:t>Level -2: Contemptuous: Arrogance</a:t>
            </a:r>
          </a:p>
          <a:p>
            <a:pPr marL="1296000" lvl="2" indent="-288000">
              <a:spcBef>
                <a:spcPts val="850"/>
              </a:spcBef>
              <a:buClr>
                <a:srgbClr val="000000"/>
              </a:buClr>
              <a:buSzPct val="45000"/>
              <a:buFont typeface="Wingdings" charset="2"/>
              <a:buChar char=""/>
            </a:pPr>
            <a:r>
              <a:rPr lang="en-CA" sz="1400" b="0" strike="noStrike" spc="-1">
                <a:latin typeface="Nirmala UI Semilight"/>
              </a:rPr>
              <a:t>Disregard for good software engineering institutionalized</a:t>
            </a:r>
          </a:p>
          <a:p>
            <a:pPr marL="1296000" lvl="2" indent="-288000">
              <a:spcBef>
                <a:spcPts val="850"/>
              </a:spcBef>
              <a:buClr>
                <a:srgbClr val="000000"/>
              </a:buClr>
              <a:buSzPct val="45000"/>
              <a:buFont typeface="Wingdings" charset="2"/>
              <a:buChar char=""/>
            </a:pPr>
            <a:r>
              <a:rPr lang="en-CA" sz="1400" b="0" strike="noStrike" spc="-1">
                <a:latin typeface="Nirmala UI Semilight"/>
              </a:rPr>
              <a:t>Complete schism between software development activities and software process improvement activities</a:t>
            </a:r>
          </a:p>
          <a:p>
            <a:pPr marL="1296000" lvl="2" indent="-288000">
              <a:spcBef>
                <a:spcPts val="850"/>
              </a:spcBef>
              <a:buClr>
                <a:srgbClr val="000000"/>
              </a:buClr>
              <a:buSzPct val="45000"/>
              <a:buFont typeface="Wingdings" charset="2"/>
              <a:buChar char=""/>
            </a:pPr>
            <a:r>
              <a:rPr lang="en-CA" sz="1400" b="0" strike="noStrike" spc="-1">
                <a:latin typeface="Nirmala UI Semilight"/>
              </a:rPr>
              <a:t>Complete lack of a training program </a:t>
            </a:r>
          </a:p>
          <a:p>
            <a:pPr marL="1296000" lvl="2" indent="-288000">
              <a:spcBef>
                <a:spcPts val="850"/>
              </a:spcBef>
              <a:buClr>
                <a:srgbClr val="000000"/>
              </a:buClr>
              <a:buSzPct val="45000"/>
              <a:buFont typeface="Wingdings" charset="2"/>
              <a:buChar char=""/>
            </a:pPr>
            <a:r>
              <a:rPr lang="en-CA" sz="1400" b="0" strike="noStrike" spc="-1">
                <a:latin typeface="Nirmala UI Semilight"/>
              </a:rPr>
              <a:t>“</a:t>
            </a:r>
            <a:r>
              <a:rPr lang="en-CA" sz="1400" b="0" i="1" strike="noStrike" spc="-1">
                <a:latin typeface="Nirmala UI Semilight"/>
              </a:rPr>
              <a:t>Industry-wide processes and standards won’t work for us because we are unique and unlike anyone else”</a:t>
            </a:r>
            <a:endParaRPr lang="en-CA" sz="1400" b="0" strike="noStrike" spc="-1">
              <a:latin typeface="Nirmala UI Semilight"/>
            </a:endParaRPr>
          </a:p>
          <a:p>
            <a:pPr marL="1296000" lvl="2" indent="-288000">
              <a:spcBef>
                <a:spcPts val="850"/>
              </a:spcBef>
              <a:buClr>
                <a:srgbClr val="000000"/>
              </a:buClr>
              <a:buSzPct val="45000"/>
              <a:buFont typeface="Wingdings" charset="2"/>
              <a:buChar char=""/>
            </a:pPr>
            <a:endParaRPr lang="en-CA" sz="1400" b="0" strike="noStrike" spc="-1">
              <a:latin typeface="Nirmala UI Semilight"/>
            </a:endParaRP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PlaceHolder 1"/>
          <p:cNvSpPr>
            <a:spLocks noGrp="1"/>
          </p:cNvSpPr>
          <p:nvPr>
            <p:ph type="title"/>
          </p:nvPr>
        </p:nvSpPr>
        <p:spPr>
          <a:xfrm>
            <a:off x="599760" y="142920"/>
            <a:ext cx="8012160" cy="72864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Immaturity levels</a:t>
            </a:r>
          </a:p>
        </p:txBody>
      </p:sp>
      <p:sp>
        <p:nvSpPr>
          <p:cNvPr id="353" name="PlaceHolder 2"/>
          <p:cNvSpPr>
            <a:spLocks noGrp="1"/>
          </p:cNvSpPr>
          <p:nvPr>
            <p:ph/>
          </p:nvPr>
        </p:nvSpPr>
        <p:spPr>
          <a:xfrm>
            <a:off x="504360" y="1015920"/>
            <a:ext cx="10340640" cy="4981320"/>
          </a:xfrm>
          <a:prstGeom prst="rect">
            <a:avLst/>
          </a:prstGeom>
          <a:noFill/>
          <a:ln w="0">
            <a:noFill/>
          </a:ln>
        </p:spPr>
        <p:txBody>
          <a:bodyPr lIns="0" tIns="0" rIns="0" bIns="0" anchor="t">
            <a:normAutofit/>
          </a:bodyPr>
          <a:lstStyle/>
          <a:p>
            <a:pPr marL="864000" lvl="1" indent="-324000">
              <a:spcBef>
                <a:spcPts val="567"/>
              </a:spcBef>
              <a:buClr>
                <a:srgbClr val="000000"/>
              </a:buClr>
              <a:buSzPct val="45000"/>
              <a:buFont typeface="Wingdings" charset="2"/>
              <a:buChar char=""/>
            </a:pPr>
            <a:r>
              <a:rPr lang="en-CA" sz="1800" b="0" strike="noStrike" spc="-1">
                <a:latin typeface="Nirmala UI Semilight"/>
              </a:rPr>
              <a:t>Level -3: Undermining: Sabotage</a:t>
            </a:r>
          </a:p>
          <a:p>
            <a:pPr marL="1296000" lvl="2" indent="-288000">
              <a:spcBef>
                <a:spcPts val="850"/>
              </a:spcBef>
              <a:buClr>
                <a:srgbClr val="000000"/>
              </a:buClr>
              <a:buSzPct val="45000"/>
              <a:buFont typeface="Wingdings" charset="2"/>
              <a:buChar char=""/>
            </a:pPr>
            <a:r>
              <a:rPr lang="en-CA" sz="1400" b="0" strike="noStrike" spc="-1">
                <a:latin typeface="Nirmala UI Semilight"/>
              </a:rPr>
              <a:t>Total neglect of own charter</a:t>
            </a:r>
          </a:p>
          <a:p>
            <a:pPr marL="1296000" lvl="2" indent="-288000">
              <a:spcBef>
                <a:spcPts val="850"/>
              </a:spcBef>
              <a:buClr>
                <a:srgbClr val="000000"/>
              </a:buClr>
              <a:buSzPct val="45000"/>
              <a:buFont typeface="Wingdings" charset="2"/>
              <a:buChar char=""/>
            </a:pPr>
            <a:r>
              <a:rPr lang="en-CA" sz="1400" b="0" strike="noStrike" spc="-1">
                <a:latin typeface="Nirmala UI Semilight"/>
              </a:rPr>
              <a:t>Conscious discrediting of peer organizations’ software process improvement efforts</a:t>
            </a:r>
          </a:p>
          <a:p>
            <a:pPr marL="1296000" lvl="2" indent="-288000">
              <a:spcBef>
                <a:spcPts val="850"/>
              </a:spcBef>
              <a:buClr>
                <a:srgbClr val="000000"/>
              </a:buClr>
              <a:buSzPct val="45000"/>
              <a:buFont typeface="Wingdings" charset="2"/>
              <a:buChar char=""/>
            </a:pPr>
            <a:r>
              <a:rPr lang="en-CA" sz="1400" b="0" strike="noStrike" spc="-1">
                <a:latin typeface="Nirmala UI Semilight"/>
              </a:rPr>
              <a:t>Rewarding failure and poor performance</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PlaceHolder 1"/>
          <p:cNvSpPr>
            <a:spLocks noGrp="1"/>
          </p:cNvSpPr>
          <p:nvPr>
            <p:ph type="title"/>
          </p:nvPr>
        </p:nvSpPr>
        <p:spPr>
          <a:xfrm>
            <a:off x="599760" y="142920"/>
            <a:ext cx="8012160" cy="72864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Risk and Resilience Analysis</a:t>
            </a:r>
          </a:p>
        </p:txBody>
      </p:sp>
      <p:sp>
        <p:nvSpPr>
          <p:cNvPr id="355"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dirty="0">
                <a:latin typeface="Nirmala UI Semilight"/>
              </a:rPr>
              <a:t>Level 1: Initial (ad hoc / startup mode)</a:t>
            </a:r>
          </a:p>
          <a:p>
            <a:pPr marL="864000" lvl="1" indent="-324000">
              <a:spcBef>
                <a:spcPts val="567"/>
              </a:spcBef>
              <a:buClr>
                <a:srgbClr val="000000"/>
              </a:buClr>
              <a:buSzPct val="45000"/>
              <a:buFont typeface="Wingdings" charset="2"/>
              <a:buChar char=""/>
            </a:pPr>
            <a:r>
              <a:rPr lang="en-CA" sz="1800" b="0" strike="noStrike" spc="-1" dirty="0">
                <a:latin typeface="Nirmala UI Semilight"/>
              </a:rPr>
              <a:t>Strengths</a:t>
            </a:r>
          </a:p>
          <a:p>
            <a:pPr marL="1296000" lvl="2" indent="-288000">
              <a:spcBef>
                <a:spcPts val="850"/>
              </a:spcBef>
              <a:buClr>
                <a:srgbClr val="000000"/>
              </a:buClr>
              <a:buSzPct val="45000"/>
              <a:buFont typeface="Wingdings" charset="2"/>
              <a:buChar char=""/>
            </a:pPr>
            <a:r>
              <a:rPr lang="en-CA" sz="1400" b="0" strike="noStrike" spc="-1" dirty="0">
                <a:latin typeface="Nirmala UI Semilight"/>
              </a:rPr>
              <a:t>High flexibility, rapid innovation, ability to pivot quickly</a:t>
            </a:r>
          </a:p>
          <a:p>
            <a:pPr marL="1296000" lvl="2" indent="-288000">
              <a:spcBef>
                <a:spcPts val="850"/>
              </a:spcBef>
              <a:buClr>
                <a:srgbClr val="000000"/>
              </a:buClr>
              <a:buSzPct val="45000"/>
              <a:buFont typeface="Wingdings" charset="2"/>
              <a:buChar char=""/>
            </a:pPr>
            <a:r>
              <a:rPr lang="en-CA" sz="1400" b="0" strike="noStrike" spc="-1" dirty="0">
                <a:latin typeface="Nirmala UI Semilight"/>
              </a:rPr>
              <a:t>Low bureaucracy</a:t>
            </a:r>
          </a:p>
          <a:p>
            <a:pPr marL="864000" lvl="1" indent="-324000">
              <a:spcBef>
                <a:spcPts val="567"/>
              </a:spcBef>
              <a:buClr>
                <a:srgbClr val="000000"/>
              </a:buClr>
              <a:buSzPct val="45000"/>
              <a:buFont typeface="Wingdings" charset="2"/>
              <a:buChar char=""/>
            </a:pPr>
            <a:r>
              <a:rPr lang="en-CA" sz="1800" b="0" strike="noStrike" spc="-1" dirty="0">
                <a:latin typeface="Nirmala UI Semilight"/>
              </a:rPr>
              <a:t>Weaknesses</a:t>
            </a:r>
          </a:p>
          <a:p>
            <a:pPr marL="1296000" lvl="2" indent="-288000">
              <a:spcBef>
                <a:spcPts val="850"/>
              </a:spcBef>
              <a:buClr>
                <a:srgbClr val="000000"/>
              </a:buClr>
              <a:buSzPct val="45000"/>
              <a:buFont typeface="Wingdings" charset="2"/>
              <a:buChar char=""/>
            </a:pPr>
            <a:r>
              <a:rPr lang="en-CA" sz="1400" b="0" strike="noStrike" spc="-1" dirty="0">
                <a:latin typeface="Nirmala UI Semilight"/>
              </a:rPr>
              <a:t>No consistent processes: unpredictable outcomes</a:t>
            </a:r>
          </a:p>
          <a:p>
            <a:pPr marL="1296000" lvl="2" indent="-288000">
              <a:spcBef>
                <a:spcPts val="850"/>
              </a:spcBef>
              <a:buClr>
                <a:srgbClr val="000000"/>
              </a:buClr>
              <a:buSzPct val="45000"/>
              <a:buFont typeface="Wingdings" charset="2"/>
              <a:buChar char=""/>
            </a:pPr>
            <a:r>
              <a:rPr lang="en-CA" sz="1400" b="0" strike="noStrike" spc="-1" dirty="0">
                <a:latin typeface="Nirmala UI Semilight"/>
              </a:rPr>
              <a:t>High dependency on individuals, not systems</a:t>
            </a:r>
          </a:p>
          <a:p>
            <a:pPr marL="1296000" lvl="2" indent="-288000">
              <a:spcBef>
                <a:spcPts val="850"/>
              </a:spcBef>
              <a:buClr>
                <a:srgbClr val="000000"/>
              </a:buClr>
              <a:buSzPct val="45000"/>
              <a:buFont typeface="Wingdings" charset="2"/>
              <a:buChar char=""/>
            </a:pPr>
            <a:r>
              <a:rPr lang="en-CA" sz="1400" b="0" strike="noStrike" spc="-1" dirty="0">
                <a:latin typeface="Nirmala UI Semilight"/>
              </a:rPr>
              <a:t>No institutional resilience; survival depends on firefighting</a:t>
            </a:r>
          </a:p>
          <a:p>
            <a:pPr marL="864000" lvl="1" indent="-324000">
              <a:spcBef>
                <a:spcPts val="567"/>
              </a:spcBef>
              <a:buClr>
                <a:srgbClr val="000000"/>
              </a:buClr>
              <a:buSzPct val="45000"/>
              <a:buFont typeface="Wingdings" charset="2"/>
              <a:buChar char=""/>
            </a:pPr>
            <a:endParaRPr lang="en-CA" sz="1800" b="0" strike="noStrike" spc="-1" dirty="0">
              <a:latin typeface="Nirmala UI Semilight"/>
            </a:endParaRP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PlaceHolder 1"/>
          <p:cNvSpPr>
            <a:spLocks noGrp="1"/>
          </p:cNvSpPr>
          <p:nvPr>
            <p:ph type="title"/>
          </p:nvPr>
        </p:nvSpPr>
        <p:spPr>
          <a:xfrm>
            <a:off x="599760" y="142920"/>
            <a:ext cx="8012160" cy="72864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Risk and Resilience Analysis</a:t>
            </a:r>
          </a:p>
        </p:txBody>
      </p:sp>
      <p:sp>
        <p:nvSpPr>
          <p:cNvPr id="357"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dirty="0">
                <a:latin typeface="Nirmala UI Semilight"/>
              </a:rPr>
              <a:t>Level 1: Initial (ad hoc / startup mode)</a:t>
            </a:r>
          </a:p>
          <a:p>
            <a:pPr marL="864000" lvl="1" indent="-324000">
              <a:spcBef>
                <a:spcPts val="567"/>
              </a:spcBef>
              <a:buClr>
                <a:srgbClr val="000000"/>
              </a:buClr>
              <a:buSzPct val="45000"/>
              <a:buFont typeface="Wingdings" charset="2"/>
              <a:buChar char=""/>
            </a:pPr>
            <a:r>
              <a:rPr lang="en-CA" sz="1800" b="0" strike="noStrike" spc="-1" dirty="0">
                <a:latin typeface="Nirmala UI Semilight"/>
              </a:rPr>
              <a:t>Risk and resilience implications</a:t>
            </a:r>
          </a:p>
          <a:p>
            <a:pPr marL="1296000" lvl="2" indent="-288000">
              <a:spcBef>
                <a:spcPts val="850"/>
              </a:spcBef>
              <a:buClr>
                <a:srgbClr val="000000"/>
              </a:buClr>
              <a:buSzPct val="45000"/>
              <a:buFont typeface="Wingdings" charset="2"/>
              <a:buChar char=""/>
            </a:pPr>
            <a:r>
              <a:rPr lang="en-CA" sz="1400" b="0" i="1" strike="noStrike" spc="-1" dirty="0">
                <a:latin typeface="Nirmala UI Semilight"/>
              </a:rPr>
              <a:t>Preventive controls</a:t>
            </a:r>
            <a:r>
              <a:rPr lang="en-CA" sz="1400" b="0" strike="noStrike" spc="-1" dirty="0">
                <a:latin typeface="Nirmala UI Semilight"/>
              </a:rPr>
              <a:t>: Absent or inconsistent</a:t>
            </a:r>
          </a:p>
          <a:p>
            <a:pPr marL="1296000" lvl="2" indent="-288000">
              <a:spcBef>
                <a:spcPts val="850"/>
              </a:spcBef>
              <a:buClr>
                <a:srgbClr val="000000"/>
              </a:buClr>
              <a:buSzPct val="45000"/>
              <a:buFont typeface="Wingdings" charset="2"/>
              <a:buChar char=""/>
            </a:pPr>
            <a:r>
              <a:rPr lang="en-CA" sz="1400" b="0" i="1" strike="noStrike" spc="-1" dirty="0">
                <a:latin typeface="Nirmala UI Semilight"/>
              </a:rPr>
              <a:t>Detective controls:</a:t>
            </a:r>
            <a:r>
              <a:rPr lang="en-CA" sz="1400" b="0" strike="noStrike" spc="-1" dirty="0">
                <a:latin typeface="Nirmala UI Semilight"/>
              </a:rPr>
              <a:t> Minimal, often manual</a:t>
            </a:r>
          </a:p>
          <a:p>
            <a:pPr marL="1296000" lvl="2" indent="-288000">
              <a:spcBef>
                <a:spcPts val="850"/>
              </a:spcBef>
              <a:buClr>
                <a:srgbClr val="000000"/>
              </a:buClr>
              <a:buSzPct val="45000"/>
              <a:buFont typeface="Wingdings" charset="2"/>
              <a:buChar char=""/>
            </a:pPr>
            <a:r>
              <a:rPr lang="en-CA" sz="1400" b="0" i="1" strike="noStrike" spc="-1" dirty="0">
                <a:latin typeface="Nirmala UI Semilight"/>
              </a:rPr>
              <a:t>Corrective controls: </a:t>
            </a:r>
            <a:r>
              <a:rPr lang="en-CA" sz="1400" b="0" strike="noStrike" spc="-1" dirty="0">
                <a:latin typeface="Nirmala UI Semilight"/>
              </a:rPr>
              <a:t>Reactive only; recovery depends on heroic effort</a:t>
            </a:r>
          </a:p>
          <a:p>
            <a:pPr marL="1296000" lvl="2" indent="-288000">
              <a:spcBef>
                <a:spcPts val="850"/>
              </a:spcBef>
              <a:buClr>
                <a:srgbClr val="000000"/>
              </a:buClr>
              <a:buSzPct val="45000"/>
              <a:buFont typeface="Wingdings" charset="2"/>
              <a:buChar char=""/>
            </a:pPr>
            <a:r>
              <a:rPr lang="en-CA" sz="1400" b="0" strike="noStrike" spc="-1" dirty="0">
                <a:latin typeface="Nirmala UI Semilight"/>
              </a:rPr>
              <a:t>Very fragile to disruptions; downtime or incidents can be catastrophic</a:t>
            </a:r>
          </a:p>
          <a:p>
            <a:pPr marL="864000" lvl="1" indent="-324000">
              <a:spcBef>
                <a:spcPts val="567"/>
              </a:spcBef>
              <a:buClr>
                <a:srgbClr val="000000"/>
              </a:buClr>
              <a:buSzPct val="45000"/>
              <a:buFont typeface="Wingdings" charset="2"/>
              <a:buChar char=""/>
            </a:pPr>
            <a:r>
              <a:rPr lang="en-CA" sz="1800" b="0" strike="noStrike" spc="-1" dirty="0">
                <a:latin typeface="Nirmala UI Semilight"/>
              </a:rPr>
              <a:t>Examples</a:t>
            </a:r>
          </a:p>
          <a:p>
            <a:pPr marL="1296000" lvl="2" indent="-288000">
              <a:spcBef>
                <a:spcPts val="850"/>
              </a:spcBef>
              <a:buClr>
                <a:srgbClr val="000000"/>
              </a:buClr>
              <a:buSzPct val="45000"/>
              <a:buFont typeface="Wingdings" charset="2"/>
              <a:buChar char=""/>
            </a:pPr>
            <a:r>
              <a:rPr lang="en-CA" sz="1400" b="0" strike="noStrike" spc="-1" dirty="0">
                <a:latin typeface="Nirmala UI Semilight"/>
              </a:rPr>
              <a:t>A startup releasing features without QA or security testing</a:t>
            </a:r>
          </a:p>
          <a:p>
            <a:pPr marL="1296000" lvl="2" indent="-288000">
              <a:spcBef>
                <a:spcPts val="850"/>
              </a:spcBef>
              <a:buClr>
                <a:srgbClr val="000000"/>
              </a:buClr>
              <a:buSzPct val="45000"/>
              <a:buFont typeface="Wingdings" charset="2"/>
              <a:buChar char=""/>
            </a:pPr>
            <a:r>
              <a:rPr lang="en-CA" sz="1400" b="0" strike="noStrike" spc="-1" dirty="0">
                <a:latin typeface="Nirmala UI Semilight"/>
              </a:rPr>
              <a:t>Small businesses relying on one sysadmin to handle outages</a:t>
            </a:r>
          </a:p>
          <a:p>
            <a:pPr marL="1296000" lvl="2" indent="-288000">
              <a:spcBef>
                <a:spcPts val="850"/>
              </a:spcBef>
              <a:buClr>
                <a:srgbClr val="000000"/>
              </a:buClr>
              <a:buSzPct val="45000"/>
              <a:buFont typeface="Wingdings" charset="2"/>
              <a:buChar char=""/>
            </a:pPr>
            <a:r>
              <a:rPr lang="en-CA" sz="1400" b="0" strike="noStrike" spc="-1" dirty="0">
                <a:latin typeface="Nirmala UI Semilight"/>
              </a:rPr>
              <a:t>Early dot-com companies where “move fast and break things” was the norm</a:t>
            </a:r>
          </a:p>
          <a:p>
            <a:pPr marL="1296000" lvl="2" indent="-288000">
              <a:spcBef>
                <a:spcPts val="850"/>
              </a:spcBef>
              <a:buClr>
                <a:srgbClr val="000000"/>
              </a:buClr>
              <a:buSzPct val="45000"/>
              <a:buFont typeface="Wingdings" charset="2"/>
              <a:buChar char=""/>
            </a:pPr>
            <a:endParaRPr lang="en-CA" sz="1400" b="0" strike="noStrike" spc="-1" dirty="0">
              <a:latin typeface="Nirmala UI Semilight"/>
            </a:endParaRP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PlaceHolder 1"/>
          <p:cNvSpPr>
            <a:spLocks noGrp="1"/>
          </p:cNvSpPr>
          <p:nvPr>
            <p:ph type="title"/>
          </p:nvPr>
        </p:nvSpPr>
        <p:spPr>
          <a:xfrm>
            <a:off x="599760" y="142920"/>
            <a:ext cx="8012160" cy="72864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Risk and Resilience Analysis</a:t>
            </a:r>
          </a:p>
        </p:txBody>
      </p:sp>
      <p:sp>
        <p:nvSpPr>
          <p:cNvPr id="359"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dirty="0">
                <a:latin typeface="Nirmala UI Semilight"/>
              </a:rPr>
              <a:t>Level 2: Repeatable (basic project discipline)</a:t>
            </a:r>
          </a:p>
          <a:p>
            <a:pPr marL="864000" lvl="1" indent="-324000">
              <a:spcBef>
                <a:spcPts val="567"/>
              </a:spcBef>
              <a:buClr>
                <a:srgbClr val="000000"/>
              </a:buClr>
              <a:buSzPct val="45000"/>
              <a:buFont typeface="Wingdings" charset="2"/>
              <a:buChar char=""/>
            </a:pPr>
            <a:r>
              <a:rPr lang="en-CA" sz="1800" b="0" strike="noStrike" spc="-1" dirty="0">
                <a:latin typeface="Nirmala UI Semilight"/>
              </a:rPr>
              <a:t>Strengths</a:t>
            </a:r>
          </a:p>
          <a:p>
            <a:pPr marL="1296000" lvl="2" indent="-288000">
              <a:spcBef>
                <a:spcPts val="850"/>
              </a:spcBef>
              <a:buClr>
                <a:srgbClr val="000000"/>
              </a:buClr>
              <a:buSzPct val="45000"/>
              <a:buFont typeface="Wingdings" charset="2"/>
              <a:buChar char=""/>
            </a:pPr>
            <a:r>
              <a:rPr lang="en-CA" sz="1400" b="0" strike="noStrike" spc="-1" dirty="0">
                <a:latin typeface="Nirmala UI Semilight"/>
              </a:rPr>
              <a:t>Processes exist and can be repeated with predictable outcomes</a:t>
            </a:r>
          </a:p>
          <a:p>
            <a:pPr marL="1296000" lvl="2" indent="-288000">
              <a:spcBef>
                <a:spcPts val="850"/>
              </a:spcBef>
              <a:buClr>
                <a:srgbClr val="000000"/>
              </a:buClr>
              <a:buSzPct val="45000"/>
              <a:buFont typeface="Wingdings" charset="2"/>
              <a:buChar char=""/>
            </a:pPr>
            <a:r>
              <a:rPr lang="en-CA" sz="1400" b="0" strike="noStrike" spc="-1" dirty="0">
                <a:latin typeface="Nirmala UI Semilight"/>
              </a:rPr>
              <a:t>Projects delivered on time, within budget, meeting basic specs</a:t>
            </a:r>
          </a:p>
          <a:p>
            <a:pPr marL="1296000" lvl="2" indent="-288000">
              <a:spcBef>
                <a:spcPts val="850"/>
              </a:spcBef>
              <a:buClr>
                <a:srgbClr val="000000"/>
              </a:buClr>
              <a:buSzPct val="45000"/>
              <a:buFont typeface="Wingdings" charset="2"/>
              <a:buChar char=""/>
            </a:pPr>
            <a:r>
              <a:rPr lang="en-CA" sz="1400" b="0" strike="noStrike" spc="-1" dirty="0">
                <a:latin typeface="Nirmala UI Semilight"/>
              </a:rPr>
              <a:t>Beginning of operational stability</a:t>
            </a:r>
          </a:p>
          <a:p>
            <a:pPr marL="864000" lvl="1" indent="-324000">
              <a:spcBef>
                <a:spcPts val="567"/>
              </a:spcBef>
              <a:buClr>
                <a:srgbClr val="000000"/>
              </a:buClr>
              <a:buSzPct val="45000"/>
              <a:buFont typeface="Wingdings" charset="2"/>
              <a:buChar char=""/>
            </a:pPr>
            <a:r>
              <a:rPr lang="en-CA" sz="1800" b="0" strike="noStrike" spc="-1" dirty="0">
                <a:latin typeface="Nirmala UI Semilight"/>
              </a:rPr>
              <a:t>Weaknesses</a:t>
            </a:r>
          </a:p>
          <a:p>
            <a:pPr marL="1296000" lvl="2" indent="-288000">
              <a:spcBef>
                <a:spcPts val="850"/>
              </a:spcBef>
              <a:buClr>
                <a:srgbClr val="000000"/>
              </a:buClr>
              <a:buSzPct val="45000"/>
              <a:buFont typeface="Wingdings" charset="2"/>
              <a:buChar char=""/>
            </a:pPr>
            <a:r>
              <a:rPr lang="en-CA" sz="1400" b="0" strike="noStrike" spc="-1" dirty="0">
                <a:latin typeface="Nirmala UI Semilight"/>
              </a:rPr>
              <a:t>Still project-centric, not an organization-wide culture discipline</a:t>
            </a:r>
          </a:p>
          <a:p>
            <a:pPr marL="1296000" lvl="2" indent="-288000">
              <a:spcBef>
                <a:spcPts val="850"/>
              </a:spcBef>
              <a:buClr>
                <a:srgbClr val="000000"/>
              </a:buClr>
              <a:buSzPct val="45000"/>
              <a:buFont typeface="Wingdings" charset="2"/>
              <a:buChar char=""/>
            </a:pPr>
            <a:r>
              <a:rPr lang="en-CA" sz="1400" b="0" strike="noStrike" spc="-1" dirty="0">
                <a:latin typeface="Nirmala UI Semilight"/>
              </a:rPr>
              <a:t>Risk management is procedural, not proactive</a:t>
            </a:r>
          </a:p>
          <a:p>
            <a:pPr marL="1296000" lvl="2" indent="-288000">
              <a:spcBef>
                <a:spcPts val="850"/>
              </a:spcBef>
              <a:buClr>
                <a:srgbClr val="000000"/>
              </a:buClr>
              <a:buSzPct val="45000"/>
              <a:buFont typeface="Wingdings" charset="2"/>
              <a:buChar char=""/>
            </a:pPr>
            <a:r>
              <a:rPr lang="en-CA" sz="1400" b="0" strike="noStrike" spc="-1" dirty="0">
                <a:latin typeface="Nirmala UI Semilight"/>
              </a:rPr>
              <a:t>Resilience depends on discipline of teams rather than systemic enforcement</a:t>
            </a:r>
          </a:p>
          <a:p>
            <a:pPr marL="864000" lvl="1" indent="-324000">
              <a:spcBef>
                <a:spcPts val="567"/>
              </a:spcBef>
              <a:buClr>
                <a:srgbClr val="000000"/>
              </a:buClr>
              <a:buSzPct val="45000"/>
              <a:buFont typeface="Wingdings" charset="2"/>
              <a:buChar char=""/>
            </a:pPr>
            <a:endParaRPr lang="en-CA" sz="1800" b="0" strike="noStrike" spc="-1" dirty="0">
              <a:latin typeface="Nirmala UI Semilight"/>
            </a:endParaRP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PlaceHolder 1"/>
          <p:cNvSpPr>
            <a:spLocks noGrp="1"/>
          </p:cNvSpPr>
          <p:nvPr>
            <p:ph type="title"/>
          </p:nvPr>
        </p:nvSpPr>
        <p:spPr>
          <a:xfrm>
            <a:off x="599760" y="142920"/>
            <a:ext cx="8012160" cy="72864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Risk and Resilience Analysis</a:t>
            </a:r>
          </a:p>
        </p:txBody>
      </p:sp>
      <p:sp>
        <p:nvSpPr>
          <p:cNvPr id="361"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dirty="0">
                <a:latin typeface="Nirmala UI Semilight"/>
              </a:rPr>
              <a:t>Level 2: Repeatable (basic project discipline)</a:t>
            </a:r>
          </a:p>
          <a:p>
            <a:pPr marL="864000" lvl="1" indent="-324000">
              <a:spcBef>
                <a:spcPts val="567"/>
              </a:spcBef>
              <a:buClr>
                <a:srgbClr val="000000"/>
              </a:buClr>
              <a:buSzPct val="45000"/>
              <a:buFont typeface="Wingdings" charset="2"/>
              <a:buChar char=""/>
            </a:pPr>
            <a:r>
              <a:rPr lang="en-CA" sz="1800" b="0" strike="noStrike" spc="-1" dirty="0">
                <a:latin typeface="Nirmala UI Semilight"/>
              </a:rPr>
              <a:t>Risk and resilience implications</a:t>
            </a:r>
          </a:p>
          <a:p>
            <a:pPr marL="1296000" lvl="2" indent="-288000">
              <a:spcBef>
                <a:spcPts val="850"/>
              </a:spcBef>
              <a:buClr>
                <a:srgbClr val="000000"/>
              </a:buClr>
              <a:buSzPct val="45000"/>
              <a:buFont typeface="Wingdings" charset="2"/>
              <a:buChar char=""/>
            </a:pPr>
            <a:r>
              <a:rPr lang="en-CA" sz="1400" b="0" i="1" strike="noStrike" spc="-1" dirty="0">
                <a:latin typeface="Nirmala UI Semilight"/>
              </a:rPr>
              <a:t>Preventive controls</a:t>
            </a:r>
            <a:r>
              <a:rPr lang="en-CA" sz="1400" b="0" strike="noStrike" spc="-1" dirty="0">
                <a:latin typeface="Nirmala UI Semilight"/>
              </a:rPr>
              <a:t>: Introduced (checklists, basic SOPs)</a:t>
            </a:r>
          </a:p>
          <a:p>
            <a:pPr marL="1296000" lvl="2" indent="-288000">
              <a:spcBef>
                <a:spcPts val="850"/>
              </a:spcBef>
              <a:buClr>
                <a:srgbClr val="000000"/>
              </a:buClr>
              <a:buSzPct val="45000"/>
              <a:buFont typeface="Wingdings" charset="2"/>
              <a:buChar char=""/>
            </a:pPr>
            <a:r>
              <a:rPr lang="en-CA" sz="1400" b="0" i="1" strike="noStrike" spc="-1" dirty="0">
                <a:latin typeface="Nirmala UI Semilight"/>
              </a:rPr>
              <a:t>Detective controls:</a:t>
            </a:r>
            <a:r>
              <a:rPr lang="en-CA" sz="1400" b="0" strike="noStrike" spc="-1" dirty="0">
                <a:latin typeface="Nirmala UI Semilight"/>
              </a:rPr>
              <a:t> Project reviews and monitoring start to appear</a:t>
            </a:r>
          </a:p>
          <a:p>
            <a:pPr marL="1296000" lvl="2" indent="-288000">
              <a:spcBef>
                <a:spcPts val="850"/>
              </a:spcBef>
              <a:buClr>
                <a:srgbClr val="000000"/>
              </a:buClr>
              <a:buSzPct val="45000"/>
              <a:buFont typeface="Wingdings" charset="2"/>
              <a:buChar char=""/>
            </a:pPr>
            <a:r>
              <a:rPr lang="en-CA" sz="1400" b="0" i="1" strike="noStrike" spc="-1" dirty="0">
                <a:latin typeface="Nirmala UI Semilight"/>
              </a:rPr>
              <a:t>Corrective controls:</a:t>
            </a:r>
            <a:r>
              <a:rPr lang="en-CA" sz="1400" b="0" strike="noStrike" spc="-1" dirty="0">
                <a:latin typeface="Nirmala UI Semilight"/>
              </a:rPr>
              <a:t> Still heavily reliant on manual intervention</a:t>
            </a:r>
          </a:p>
          <a:p>
            <a:pPr marL="1296000" lvl="2" indent="-288000">
              <a:spcBef>
                <a:spcPts val="850"/>
              </a:spcBef>
              <a:buClr>
                <a:srgbClr val="000000"/>
              </a:buClr>
              <a:buSzPct val="45000"/>
              <a:buFont typeface="Wingdings" charset="2"/>
              <a:buChar char=""/>
            </a:pPr>
            <a:r>
              <a:rPr lang="en-CA" sz="1400" b="0" i="1" strike="noStrike" spc="-1" dirty="0">
                <a:latin typeface="Nirmala UI Semilight"/>
              </a:rPr>
              <a:t>Moderate resilience:</a:t>
            </a:r>
            <a:r>
              <a:rPr lang="en-CA" sz="1400" b="0" strike="noStrike" spc="-1" dirty="0">
                <a:latin typeface="Nirmala UI Semilight"/>
              </a:rPr>
              <a:t> disruptions can be recovered from, but only with effort</a:t>
            </a:r>
          </a:p>
          <a:p>
            <a:pPr marL="864000" lvl="1" indent="-324000">
              <a:spcBef>
                <a:spcPts val="567"/>
              </a:spcBef>
              <a:buClr>
                <a:srgbClr val="000000"/>
              </a:buClr>
              <a:buSzPct val="45000"/>
              <a:buFont typeface="Wingdings" charset="2"/>
              <a:buChar char=""/>
            </a:pPr>
            <a:r>
              <a:rPr lang="en-CA" sz="1800" b="0" strike="noStrike" spc="-1" dirty="0">
                <a:latin typeface="Nirmala UI Semilight"/>
              </a:rPr>
              <a:t>Examples</a:t>
            </a:r>
          </a:p>
          <a:p>
            <a:pPr marL="1296000" lvl="2" indent="-288000">
              <a:spcBef>
                <a:spcPts val="850"/>
              </a:spcBef>
              <a:buClr>
                <a:srgbClr val="000000"/>
              </a:buClr>
              <a:buSzPct val="45000"/>
              <a:buFont typeface="Wingdings" charset="2"/>
              <a:buChar char=""/>
            </a:pPr>
            <a:r>
              <a:rPr lang="en-CA" sz="1400" b="0" strike="noStrike" spc="-1" dirty="0">
                <a:latin typeface="Nirmala UI Semilight"/>
              </a:rPr>
              <a:t>An IT team that has a standard patching process but no enterprise-wide monitoring</a:t>
            </a:r>
          </a:p>
          <a:p>
            <a:pPr marL="1296000" lvl="2" indent="-288000">
              <a:spcBef>
                <a:spcPts val="850"/>
              </a:spcBef>
              <a:buClr>
                <a:srgbClr val="000000"/>
              </a:buClr>
              <a:buSzPct val="45000"/>
              <a:buFont typeface="Wingdings" charset="2"/>
              <a:buChar char=""/>
            </a:pPr>
            <a:r>
              <a:rPr lang="en-CA" sz="1400" b="0" strike="noStrike" spc="-1" dirty="0">
                <a:latin typeface="Nirmala UI Semilight"/>
              </a:rPr>
              <a:t>A bank’s IT division delivering projects reliably, but each project operates in silos</a:t>
            </a:r>
          </a:p>
          <a:p>
            <a:pPr marL="1296000" lvl="2" indent="-288000">
              <a:spcBef>
                <a:spcPts val="850"/>
              </a:spcBef>
              <a:buClr>
                <a:srgbClr val="000000"/>
              </a:buClr>
              <a:buSzPct val="45000"/>
              <a:buFont typeface="Wingdings" charset="2"/>
              <a:buChar char=""/>
            </a:pPr>
            <a:r>
              <a:rPr lang="en-CA" sz="1400" b="0" strike="noStrike" spc="-1" dirty="0">
                <a:latin typeface="Nirmala UI Semilight"/>
              </a:rPr>
              <a:t>Organizations following ITIL checklists mechanically but without cultural adoption</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PlaceHolder 1"/>
          <p:cNvSpPr>
            <a:spLocks noGrp="1"/>
          </p:cNvSpPr>
          <p:nvPr>
            <p:ph type="title"/>
          </p:nvPr>
        </p:nvSpPr>
        <p:spPr>
          <a:xfrm>
            <a:off x="599760" y="142920"/>
            <a:ext cx="8012160" cy="72864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Risk and Resilience Analysis</a:t>
            </a:r>
          </a:p>
        </p:txBody>
      </p:sp>
      <p:sp>
        <p:nvSpPr>
          <p:cNvPr id="363"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dirty="0">
                <a:latin typeface="Nirmala UI Semilight"/>
              </a:rPr>
              <a:t>Level 3: Encultured (institutionalized process)</a:t>
            </a:r>
          </a:p>
          <a:p>
            <a:pPr marL="864000" lvl="1" indent="-324000">
              <a:spcBef>
                <a:spcPts val="567"/>
              </a:spcBef>
              <a:buClr>
                <a:srgbClr val="000000"/>
              </a:buClr>
              <a:buSzPct val="45000"/>
              <a:buFont typeface="Wingdings" charset="2"/>
              <a:buChar char=""/>
            </a:pPr>
            <a:r>
              <a:rPr lang="en-CA" sz="1800" b="0" strike="noStrike" spc="-1" dirty="0">
                <a:latin typeface="Nirmala UI Semilight"/>
              </a:rPr>
              <a:t>Strengths</a:t>
            </a:r>
          </a:p>
          <a:p>
            <a:pPr marL="1296000" lvl="2" indent="-288000">
              <a:spcBef>
                <a:spcPts val="850"/>
              </a:spcBef>
              <a:buClr>
                <a:srgbClr val="000000"/>
              </a:buClr>
              <a:buSzPct val="45000"/>
              <a:buFont typeface="Wingdings" charset="2"/>
              <a:buChar char=""/>
            </a:pPr>
            <a:r>
              <a:rPr lang="en-CA" sz="1400" b="0" strike="noStrike" spc="-1" dirty="0">
                <a:latin typeface="Nirmala UI Semilight"/>
              </a:rPr>
              <a:t>Processes embedded into culture: “the way we do things here”</a:t>
            </a:r>
          </a:p>
          <a:p>
            <a:pPr marL="1296000" lvl="2" indent="-288000">
              <a:spcBef>
                <a:spcPts val="850"/>
              </a:spcBef>
              <a:buClr>
                <a:srgbClr val="000000"/>
              </a:buClr>
              <a:buSzPct val="45000"/>
              <a:buFont typeface="Wingdings" charset="2"/>
              <a:buChar char=""/>
            </a:pPr>
            <a:r>
              <a:rPr lang="en-CA" sz="1400" b="0" strike="noStrike" spc="-1" dirty="0">
                <a:latin typeface="Nirmala UI Semilight"/>
              </a:rPr>
              <a:t>Broad organizational buy-in; staff enforce consistency</a:t>
            </a:r>
          </a:p>
          <a:p>
            <a:pPr marL="1296000" lvl="2" indent="-288000">
              <a:spcBef>
                <a:spcPts val="850"/>
              </a:spcBef>
              <a:buClr>
                <a:srgbClr val="000000"/>
              </a:buClr>
              <a:buSzPct val="45000"/>
              <a:buFont typeface="Wingdings" charset="2"/>
              <a:buChar char=""/>
            </a:pPr>
            <a:r>
              <a:rPr lang="en-CA" sz="1400" b="0" strike="noStrike" spc="-1" dirty="0">
                <a:latin typeface="Nirmala UI Semilight"/>
              </a:rPr>
              <a:t>Risk awareness starts becoming cultural</a:t>
            </a:r>
          </a:p>
          <a:p>
            <a:pPr marL="864000" lvl="1" indent="-324000">
              <a:spcBef>
                <a:spcPts val="567"/>
              </a:spcBef>
              <a:buClr>
                <a:srgbClr val="000000"/>
              </a:buClr>
              <a:buSzPct val="45000"/>
              <a:buFont typeface="Wingdings" charset="2"/>
              <a:buChar char=""/>
            </a:pPr>
            <a:r>
              <a:rPr lang="en-CA" sz="1800" b="0" strike="noStrike" spc="-1" dirty="0">
                <a:latin typeface="Nirmala UI Semilight"/>
              </a:rPr>
              <a:t>Weaknesses</a:t>
            </a:r>
          </a:p>
          <a:p>
            <a:pPr marL="1296000" lvl="2" indent="-288000">
              <a:spcBef>
                <a:spcPts val="850"/>
              </a:spcBef>
              <a:buClr>
                <a:srgbClr val="000000"/>
              </a:buClr>
              <a:buSzPct val="45000"/>
              <a:buFont typeface="Wingdings" charset="2"/>
              <a:buChar char=""/>
            </a:pPr>
            <a:r>
              <a:rPr lang="en-CA" sz="1400" b="0" strike="noStrike" spc="-1" dirty="0">
                <a:latin typeface="Nirmala UI Semilight"/>
              </a:rPr>
              <a:t>Culture can become rigid; resistant to innovation</a:t>
            </a:r>
          </a:p>
          <a:p>
            <a:pPr marL="1296000" lvl="2" indent="-288000">
              <a:spcBef>
                <a:spcPts val="850"/>
              </a:spcBef>
              <a:buClr>
                <a:srgbClr val="000000"/>
              </a:buClr>
              <a:buSzPct val="45000"/>
              <a:buFont typeface="Wingdings" charset="2"/>
              <a:buChar char=""/>
            </a:pPr>
            <a:r>
              <a:rPr lang="en-CA" sz="1400" b="0" strike="noStrike" spc="-1" dirty="0">
                <a:latin typeface="Nirmala UI Semilight"/>
              </a:rPr>
              <a:t>Risk handling still relies on compliance rather than continuous improvement</a:t>
            </a:r>
          </a:p>
          <a:p>
            <a:pPr marL="1296000" lvl="2" indent="-288000">
              <a:spcBef>
                <a:spcPts val="850"/>
              </a:spcBef>
              <a:buClr>
                <a:srgbClr val="000000"/>
              </a:buClr>
              <a:buSzPct val="45000"/>
              <a:buFont typeface="Wingdings" charset="2"/>
              <a:buChar char=""/>
            </a:pPr>
            <a:r>
              <a:rPr lang="en-CA" sz="1400" b="0" strike="noStrike" spc="-1" dirty="0">
                <a:latin typeface="Nirmala UI Semilight"/>
              </a:rPr>
              <a:t>May create “checkbox resiliency” (following rules without adaptive thinking)</a:t>
            </a:r>
          </a:p>
          <a:p>
            <a:pPr marL="864000" lvl="1" indent="-324000">
              <a:spcBef>
                <a:spcPts val="567"/>
              </a:spcBef>
              <a:buClr>
                <a:srgbClr val="000000"/>
              </a:buClr>
              <a:buSzPct val="45000"/>
              <a:buFont typeface="Wingdings" charset="2"/>
              <a:buChar char=""/>
            </a:pPr>
            <a:endParaRPr lang="en-CA" sz="1800" b="0" strike="noStrike" spc="-1" dirty="0">
              <a:latin typeface="Nirmala UI Semilight"/>
            </a:endParaRP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PlaceHolder 1"/>
          <p:cNvSpPr>
            <a:spLocks noGrp="1"/>
          </p:cNvSpPr>
          <p:nvPr>
            <p:ph type="title"/>
          </p:nvPr>
        </p:nvSpPr>
        <p:spPr>
          <a:xfrm>
            <a:off x="599760" y="142920"/>
            <a:ext cx="8012160" cy="72864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Risk and Resilience Analysis</a:t>
            </a:r>
          </a:p>
        </p:txBody>
      </p:sp>
      <p:sp>
        <p:nvSpPr>
          <p:cNvPr id="365"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dirty="0">
                <a:latin typeface="Nirmala UI Semilight"/>
              </a:rPr>
              <a:t>Level 3: Encultured (institutionalized process)</a:t>
            </a:r>
          </a:p>
          <a:p>
            <a:pPr marL="864000" lvl="1" indent="-324000">
              <a:spcBef>
                <a:spcPts val="567"/>
              </a:spcBef>
              <a:buClr>
                <a:srgbClr val="000000"/>
              </a:buClr>
              <a:buSzPct val="45000"/>
              <a:buFont typeface="Wingdings" charset="2"/>
              <a:buChar char=""/>
            </a:pPr>
            <a:r>
              <a:rPr lang="en-CA" sz="1800" b="0" strike="noStrike" spc="-1" dirty="0">
                <a:latin typeface="Nirmala UI Semilight"/>
              </a:rPr>
              <a:t>Risk and resilience implications</a:t>
            </a:r>
          </a:p>
          <a:p>
            <a:pPr marL="1296000" lvl="2" indent="-288000">
              <a:spcBef>
                <a:spcPts val="850"/>
              </a:spcBef>
              <a:buClr>
                <a:srgbClr val="000000"/>
              </a:buClr>
              <a:buSzPct val="45000"/>
              <a:buFont typeface="Wingdings" charset="2"/>
              <a:buChar char=""/>
            </a:pPr>
            <a:r>
              <a:rPr lang="en-CA" sz="1400" b="0" i="1" strike="noStrike" spc="-1" dirty="0">
                <a:latin typeface="Nirmala UI Semilight"/>
              </a:rPr>
              <a:t>Preventive controls:</a:t>
            </a:r>
            <a:r>
              <a:rPr lang="en-CA" sz="1400" b="0" strike="noStrike" spc="-1" dirty="0">
                <a:latin typeface="Nirmala UI Semilight"/>
              </a:rPr>
              <a:t> Widely adopted; culture enforces SOPs</a:t>
            </a:r>
          </a:p>
          <a:p>
            <a:pPr marL="1296000" lvl="2" indent="-288000">
              <a:spcBef>
                <a:spcPts val="850"/>
              </a:spcBef>
              <a:buClr>
                <a:srgbClr val="000000"/>
              </a:buClr>
              <a:buSzPct val="45000"/>
              <a:buFont typeface="Wingdings" charset="2"/>
              <a:buChar char=""/>
            </a:pPr>
            <a:r>
              <a:rPr lang="en-CA" sz="1400" b="0" i="1" strike="noStrike" spc="-1" dirty="0">
                <a:latin typeface="Nirmala UI Semilight"/>
              </a:rPr>
              <a:t>Detective controls:</a:t>
            </a:r>
            <a:r>
              <a:rPr lang="en-CA" sz="1400" b="0" strike="noStrike" spc="-1" dirty="0">
                <a:latin typeface="Nirmala UI Semilight"/>
              </a:rPr>
              <a:t> Routine monitoring and audits exist</a:t>
            </a:r>
          </a:p>
          <a:p>
            <a:pPr marL="1296000" lvl="2" indent="-288000">
              <a:spcBef>
                <a:spcPts val="850"/>
              </a:spcBef>
              <a:buClr>
                <a:srgbClr val="000000"/>
              </a:buClr>
              <a:buSzPct val="45000"/>
              <a:buFont typeface="Wingdings" charset="2"/>
              <a:buChar char=""/>
            </a:pPr>
            <a:r>
              <a:rPr lang="en-CA" sz="1400" b="0" i="1" strike="noStrike" spc="-1" dirty="0">
                <a:latin typeface="Nirmala UI Semilight"/>
              </a:rPr>
              <a:t>Corrective controls:</a:t>
            </a:r>
            <a:r>
              <a:rPr lang="en-CA" sz="1400" b="0" strike="noStrike" spc="-1" dirty="0">
                <a:latin typeface="Nirmala UI Semilight"/>
              </a:rPr>
              <a:t> Documented recovery processes followed consistently</a:t>
            </a:r>
          </a:p>
          <a:p>
            <a:pPr marL="1296000" lvl="2" indent="-288000">
              <a:spcBef>
                <a:spcPts val="850"/>
              </a:spcBef>
              <a:buClr>
                <a:srgbClr val="000000"/>
              </a:buClr>
              <a:buSzPct val="45000"/>
              <a:buFont typeface="Wingdings" charset="2"/>
              <a:buChar char=""/>
            </a:pPr>
            <a:r>
              <a:rPr lang="en-CA" sz="1400" b="0" i="1" strike="noStrike" spc="-1" dirty="0">
                <a:latin typeface="Nirmala UI Semilight"/>
              </a:rPr>
              <a:t>Stronger resilience: </a:t>
            </a:r>
            <a:r>
              <a:rPr lang="en-CA" sz="1400" b="0" strike="noStrike" spc="-1" dirty="0">
                <a:latin typeface="Nirmala UI Semilight"/>
              </a:rPr>
              <a:t>outages handled predictably, though recovery may still be slow</a:t>
            </a:r>
          </a:p>
          <a:p>
            <a:pPr marL="864000" lvl="1" indent="-324000">
              <a:spcBef>
                <a:spcPts val="567"/>
              </a:spcBef>
              <a:buClr>
                <a:srgbClr val="000000"/>
              </a:buClr>
              <a:buSzPct val="45000"/>
              <a:buFont typeface="Wingdings" charset="2"/>
              <a:buChar char=""/>
            </a:pPr>
            <a:r>
              <a:rPr lang="en-CA" sz="1800" b="0" strike="noStrike" spc="-1" dirty="0">
                <a:latin typeface="Nirmala UI Semilight"/>
              </a:rPr>
              <a:t>Examples</a:t>
            </a:r>
          </a:p>
          <a:p>
            <a:pPr marL="1296000" lvl="2" indent="-288000">
              <a:spcBef>
                <a:spcPts val="850"/>
              </a:spcBef>
              <a:buClr>
                <a:srgbClr val="000000"/>
              </a:buClr>
              <a:buSzPct val="45000"/>
              <a:buFont typeface="Wingdings" charset="2"/>
              <a:buChar char=""/>
            </a:pPr>
            <a:r>
              <a:rPr lang="en-CA" sz="1400" b="0" strike="noStrike" spc="-1" dirty="0">
                <a:latin typeface="Nirmala UI Semilight"/>
              </a:rPr>
              <a:t>Hospitals enforcing hygiene checklists at every stage of care</a:t>
            </a:r>
          </a:p>
          <a:p>
            <a:pPr marL="1296000" lvl="2" indent="-288000">
              <a:spcBef>
                <a:spcPts val="850"/>
              </a:spcBef>
              <a:buClr>
                <a:srgbClr val="000000"/>
              </a:buClr>
              <a:buSzPct val="45000"/>
              <a:buFont typeface="Wingdings" charset="2"/>
              <a:buChar char=""/>
            </a:pPr>
            <a:r>
              <a:rPr lang="en-CA" sz="1400" b="0" strike="noStrike" spc="-1" dirty="0">
                <a:latin typeface="Nirmala UI Semilight"/>
              </a:rPr>
              <a:t>IT organizations where patching, access control, and backup processes are religiously followed</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PlaceHolder 1"/>
          <p:cNvSpPr>
            <a:spLocks noGrp="1"/>
          </p:cNvSpPr>
          <p:nvPr>
            <p:ph type="title"/>
          </p:nvPr>
        </p:nvSpPr>
        <p:spPr>
          <a:xfrm>
            <a:off x="599760" y="142920"/>
            <a:ext cx="8012160" cy="72864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Risk and Resilience Analysis</a:t>
            </a:r>
          </a:p>
        </p:txBody>
      </p:sp>
      <p:sp>
        <p:nvSpPr>
          <p:cNvPr id="367"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dirty="0">
                <a:latin typeface="Nirmala UI Semilight"/>
              </a:rPr>
              <a:t>Level 4: Proactive (continuous review / alignment)</a:t>
            </a:r>
          </a:p>
          <a:p>
            <a:pPr marL="864000" lvl="1" indent="-324000">
              <a:spcBef>
                <a:spcPts val="567"/>
              </a:spcBef>
              <a:buClr>
                <a:srgbClr val="000000"/>
              </a:buClr>
              <a:buSzPct val="45000"/>
              <a:buFont typeface="Wingdings" charset="2"/>
              <a:buChar char=""/>
            </a:pPr>
            <a:r>
              <a:rPr lang="en-CA" sz="1800" b="0" strike="noStrike" spc="-1" dirty="0">
                <a:latin typeface="Nirmala UI Semilight"/>
              </a:rPr>
              <a:t>Strengths</a:t>
            </a:r>
          </a:p>
          <a:p>
            <a:pPr marL="1296000" lvl="2" indent="-288000">
              <a:spcBef>
                <a:spcPts val="850"/>
              </a:spcBef>
              <a:buClr>
                <a:srgbClr val="000000"/>
              </a:buClr>
              <a:buSzPct val="45000"/>
              <a:buFont typeface="Wingdings" charset="2"/>
              <a:buChar char=""/>
            </a:pPr>
            <a:r>
              <a:rPr lang="en-CA" sz="1400" b="0" strike="noStrike" spc="-1" dirty="0">
                <a:latin typeface="Nirmala UI Semilight"/>
              </a:rPr>
              <a:t>Processes are actively reviewed and aligned with best practices</a:t>
            </a:r>
          </a:p>
          <a:p>
            <a:pPr marL="1296000" lvl="2" indent="-288000">
              <a:spcBef>
                <a:spcPts val="850"/>
              </a:spcBef>
              <a:buClr>
                <a:srgbClr val="000000"/>
              </a:buClr>
              <a:buSzPct val="45000"/>
              <a:buFont typeface="Wingdings" charset="2"/>
              <a:buChar char=""/>
            </a:pPr>
            <a:r>
              <a:rPr lang="en-CA" sz="1400" b="0" strike="noStrike" spc="-1" dirty="0">
                <a:latin typeface="Nirmala UI Semilight"/>
              </a:rPr>
              <a:t>Metrics and quality benchmarks drive improvement</a:t>
            </a:r>
          </a:p>
          <a:p>
            <a:pPr marL="1296000" lvl="2" indent="-288000">
              <a:spcBef>
                <a:spcPts val="850"/>
              </a:spcBef>
              <a:buClr>
                <a:srgbClr val="000000"/>
              </a:buClr>
              <a:buSzPct val="45000"/>
              <a:buFont typeface="Wingdings" charset="2"/>
              <a:buChar char=""/>
            </a:pPr>
            <a:r>
              <a:rPr lang="en-CA" sz="1400" b="0" strike="noStrike" spc="-1" dirty="0">
                <a:latin typeface="Nirmala UI Semilight"/>
              </a:rPr>
              <a:t>Risk management shifts from compliance to anticipation</a:t>
            </a:r>
          </a:p>
          <a:p>
            <a:pPr marL="864000" lvl="1" indent="-324000">
              <a:spcBef>
                <a:spcPts val="567"/>
              </a:spcBef>
              <a:buClr>
                <a:srgbClr val="000000"/>
              </a:buClr>
              <a:buSzPct val="45000"/>
              <a:buFont typeface="Wingdings" charset="2"/>
              <a:buChar char=""/>
            </a:pPr>
            <a:r>
              <a:rPr lang="en-CA" sz="1800" b="0" strike="noStrike" spc="-1" dirty="0">
                <a:latin typeface="Nirmala UI Semilight"/>
              </a:rPr>
              <a:t>Weaknesses</a:t>
            </a:r>
          </a:p>
          <a:p>
            <a:pPr marL="1296000" lvl="2" indent="-288000">
              <a:spcBef>
                <a:spcPts val="850"/>
              </a:spcBef>
              <a:buClr>
                <a:srgbClr val="000000"/>
              </a:buClr>
              <a:buSzPct val="45000"/>
              <a:buFont typeface="Wingdings" charset="2"/>
              <a:buChar char=""/>
            </a:pPr>
            <a:r>
              <a:rPr lang="en-CA" sz="1400" b="0" strike="noStrike" spc="-1" dirty="0">
                <a:latin typeface="Nirmala UI Semilight"/>
              </a:rPr>
              <a:t>Heavy reliance on review cycles; still retrospective (fix after reviewing)</a:t>
            </a:r>
          </a:p>
          <a:p>
            <a:pPr marL="1296000" lvl="2" indent="-288000">
              <a:spcBef>
                <a:spcPts val="850"/>
              </a:spcBef>
              <a:buClr>
                <a:srgbClr val="000000"/>
              </a:buClr>
              <a:buSzPct val="45000"/>
              <a:buFont typeface="Wingdings" charset="2"/>
              <a:buChar char=""/>
            </a:pPr>
            <a:r>
              <a:rPr lang="en-CA" sz="1400" b="0" strike="noStrike" spc="-1" dirty="0">
                <a:latin typeface="Nirmala UI Semilight"/>
              </a:rPr>
              <a:t>Can be slow if review processes are bureaucratic</a:t>
            </a:r>
          </a:p>
          <a:p>
            <a:pPr marL="1296000" lvl="2" indent="-288000">
              <a:spcBef>
                <a:spcPts val="850"/>
              </a:spcBef>
              <a:buClr>
                <a:srgbClr val="000000"/>
              </a:buClr>
              <a:buSzPct val="45000"/>
              <a:buFont typeface="Wingdings" charset="2"/>
              <a:buChar char=""/>
            </a:pPr>
            <a:r>
              <a:rPr lang="en-CA" sz="1400" b="0" strike="noStrike" spc="-1" dirty="0">
                <a:latin typeface="Nirmala UI Semilight"/>
              </a:rPr>
              <a:t>If reviews lag, risks slip through</a:t>
            </a:r>
          </a:p>
          <a:p>
            <a:pPr marL="864000" lvl="1" indent="-324000">
              <a:spcBef>
                <a:spcPts val="567"/>
              </a:spcBef>
              <a:buClr>
                <a:srgbClr val="000000"/>
              </a:buClr>
              <a:buSzPct val="45000"/>
              <a:buFont typeface="Wingdings" charset="2"/>
              <a:buChar char=""/>
            </a:pPr>
            <a:endParaRPr lang="en-CA" sz="1800" b="0" strike="noStrike" spc="-1" dirty="0">
              <a:latin typeface="Nirmala UI Semilight"/>
            </a:endParaRP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PlaceHolder 1"/>
          <p:cNvSpPr>
            <a:spLocks noGrp="1"/>
          </p:cNvSpPr>
          <p:nvPr>
            <p:ph type="title"/>
          </p:nvPr>
        </p:nvSpPr>
        <p:spPr>
          <a:xfrm>
            <a:off x="599760" y="142920"/>
            <a:ext cx="8012160" cy="72864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Risk and Resilience Analysis</a:t>
            </a:r>
          </a:p>
        </p:txBody>
      </p:sp>
      <p:sp>
        <p:nvSpPr>
          <p:cNvPr id="369"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dirty="0">
                <a:latin typeface="Nirmala UI Semilight"/>
              </a:rPr>
              <a:t>Level 4: Proactive (continuous review / alignment)</a:t>
            </a:r>
          </a:p>
          <a:p>
            <a:pPr marL="864000" lvl="1" indent="-324000">
              <a:spcBef>
                <a:spcPts val="567"/>
              </a:spcBef>
              <a:buClr>
                <a:srgbClr val="000000"/>
              </a:buClr>
              <a:buSzPct val="45000"/>
              <a:buFont typeface="Wingdings" charset="2"/>
              <a:buChar char=""/>
            </a:pPr>
            <a:r>
              <a:rPr lang="en-CA" sz="1800" b="0" strike="noStrike" spc="-1" dirty="0">
                <a:latin typeface="Nirmala UI Semilight"/>
              </a:rPr>
              <a:t>Risk and resilience implications</a:t>
            </a:r>
          </a:p>
          <a:p>
            <a:pPr marL="1296000" lvl="2" indent="-288000">
              <a:spcBef>
                <a:spcPts val="850"/>
              </a:spcBef>
              <a:buClr>
                <a:srgbClr val="000000"/>
              </a:buClr>
              <a:buSzPct val="45000"/>
              <a:buFont typeface="Wingdings" charset="2"/>
              <a:buChar char=""/>
            </a:pPr>
            <a:r>
              <a:rPr lang="en-CA" sz="1400" b="0" i="1" strike="noStrike" spc="-1" dirty="0">
                <a:latin typeface="Nirmala UI Semilight"/>
              </a:rPr>
              <a:t>Preventive controls:</a:t>
            </a:r>
            <a:r>
              <a:rPr lang="en-CA" sz="1400" b="0" strike="noStrike" spc="-1" dirty="0">
                <a:latin typeface="Nirmala UI Semilight"/>
              </a:rPr>
              <a:t> Regularly refined against industry standards</a:t>
            </a:r>
          </a:p>
          <a:p>
            <a:pPr marL="1296000" lvl="2" indent="-288000">
              <a:spcBef>
                <a:spcPts val="850"/>
              </a:spcBef>
              <a:buClr>
                <a:srgbClr val="000000"/>
              </a:buClr>
              <a:buSzPct val="45000"/>
              <a:buFont typeface="Wingdings" charset="2"/>
              <a:buChar char=""/>
            </a:pPr>
            <a:r>
              <a:rPr lang="en-CA" sz="1400" b="0" i="1" strike="noStrike" spc="-1" dirty="0">
                <a:latin typeface="Nirmala UI Semilight"/>
              </a:rPr>
              <a:t>Detective controls: </a:t>
            </a:r>
            <a:r>
              <a:rPr lang="en-CA" sz="1400" b="0" strike="noStrike" spc="-1" dirty="0">
                <a:latin typeface="Nirmala UI Semilight"/>
              </a:rPr>
              <a:t>Formalized reviews, audits, benchmarking</a:t>
            </a:r>
          </a:p>
          <a:p>
            <a:pPr marL="1296000" lvl="2" indent="-288000">
              <a:spcBef>
                <a:spcPts val="850"/>
              </a:spcBef>
              <a:buClr>
                <a:srgbClr val="000000"/>
              </a:buClr>
              <a:buSzPct val="45000"/>
              <a:buFont typeface="Wingdings" charset="2"/>
              <a:buChar char=""/>
            </a:pPr>
            <a:r>
              <a:rPr lang="en-CA" sz="1400" b="0" i="1" strike="noStrike" spc="-1" dirty="0">
                <a:latin typeface="Nirmala UI Semilight"/>
              </a:rPr>
              <a:t>Corrective controls:</a:t>
            </a:r>
            <a:r>
              <a:rPr lang="en-CA" sz="1400" b="0" strike="noStrike" spc="-1" dirty="0">
                <a:latin typeface="Nirmala UI Semilight"/>
              </a:rPr>
              <a:t> Feedback loops exist, but still human-driven</a:t>
            </a:r>
          </a:p>
          <a:p>
            <a:pPr marL="1296000" lvl="2" indent="-288000">
              <a:spcBef>
                <a:spcPts val="850"/>
              </a:spcBef>
              <a:buClr>
                <a:srgbClr val="000000"/>
              </a:buClr>
              <a:buSzPct val="45000"/>
              <a:buFont typeface="Wingdings" charset="2"/>
              <a:buChar char=""/>
            </a:pPr>
            <a:r>
              <a:rPr lang="en-CA" sz="1400" b="0" i="1" strike="noStrike" spc="-1" dirty="0">
                <a:latin typeface="Nirmala UI Semilight"/>
              </a:rPr>
              <a:t>High resilience:</a:t>
            </a:r>
            <a:r>
              <a:rPr lang="en-CA" sz="1400" b="0" strike="noStrike" spc="-1" dirty="0">
                <a:latin typeface="Nirmala UI Semilight"/>
              </a:rPr>
              <a:t> the organization is unlikely to repeat mistakes, but not yet self-healing</a:t>
            </a:r>
          </a:p>
          <a:p>
            <a:pPr marL="864000" lvl="1" indent="-324000">
              <a:spcBef>
                <a:spcPts val="567"/>
              </a:spcBef>
              <a:buClr>
                <a:srgbClr val="000000"/>
              </a:buClr>
              <a:buSzPct val="45000"/>
              <a:buFont typeface="Wingdings" charset="2"/>
              <a:buChar char=""/>
            </a:pPr>
            <a:r>
              <a:rPr lang="en-CA" sz="1800" b="0" strike="noStrike" spc="-1" dirty="0">
                <a:latin typeface="Nirmala UI Semilight"/>
              </a:rPr>
              <a:t>Examples</a:t>
            </a:r>
          </a:p>
          <a:p>
            <a:pPr marL="1296000" lvl="2" indent="-288000">
              <a:spcBef>
                <a:spcPts val="850"/>
              </a:spcBef>
              <a:buClr>
                <a:srgbClr val="000000"/>
              </a:buClr>
              <a:buSzPct val="45000"/>
              <a:buFont typeface="Wingdings" charset="2"/>
              <a:buChar char=""/>
            </a:pPr>
            <a:r>
              <a:rPr lang="en-CA" sz="1400" b="0" strike="noStrike" spc="-1" dirty="0">
                <a:latin typeface="Nirmala UI Semilight"/>
              </a:rPr>
              <a:t>Tech companies adopting </a:t>
            </a:r>
            <a:r>
              <a:rPr lang="en-CA" sz="1400" b="0" strike="noStrike" spc="-1" dirty="0" err="1">
                <a:latin typeface="Nirmala UI Semilight"/>
              </a:rPr>
              <a:t>DevSecOps</a:t>
            </a:r>
            <a:r>
              <a:rPr lang="en-CA" sz="1400" b="0" strike="noStrike" spc="-1" dirty="0">
                <a:latin typeface="Nirmala UI Semilight"/>
              </a:rPr>
              <a:t> reviews and automated quality metrics</a:t>
            </a:r>
          </a:p>
          <a:p>
            <a:pPr marL="1296000" lvl="2" indent="-288000">
              <a:spcBef>
                <a:spcPts val="850"/>
              </a:spcBef>
              <a:buClr>
                <a:srgbClr val="000000"/>
              </a:buClr>
              <a:buSzPct val="45000"/>
              <a:buFont typeface="Wingdings" charset="2"/>
              <a:buChar char=""/>
            </a:pPr>
            <a:r>
              <a:rPr lang="en-CA" sz="1400" b="0" strike="noStrike" spc="-1" dirty="0">
                <a:latin typeface="Nirmala UI Semilight"/>
              </a:rPr>
              <a:t>Financial institutions with constant regulatory alignment reviews</a:t>
            </a:r>
          </a:p>
          <a:p>
            <a:pPr marL="1296000" lvl="2" indent="-288000">
              <a:spcBef>
                <a:spcPts val="850"/>
              </a:spcBef>
              <a:buClr>
                <a:srgbClr val="000000"/>
              </a:buClr>
              <a:buSzPct val="45000"/>
              <a:buFont typeface="Wingdings" charset="2"/>
              <a:buChar char=""/>
            </a:pPr>
            <a:r>
              <a:rPr lang="en-CA" sz="1400" b="0" strike="noStrike" spc="-1" dirty="0">
                <a:latin typeface="Nirmala UI Semilight"/>
              </a:rPr>
              <a:t>Aviation industry processes with rigorous after-action reviews</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PlaceHolder 1"/>
          <p:cNvSpPr>
            <a:spLocks noGrp="1"/>
          </p:cNvSpPr>
          <p:nvPr>
            <p:ph type="title"/>
          </p:nvPr>
        </p:nvSpPr>
        <p:spPr>
          <a:xfrm>
            <a:off x="599760" y="142920"/>
            <a:ext cx="8012160" cy="72864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Risk and Resilience Analysis</a:t>
            </a:r>
          </a:p>
        </p:txBody>
      </p:sp>
      <p:sp>
        <p:nvSpPr>
          <p:cNvPr id="371"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dirty="0">
                <a:latin typeface="Nirmala UI Semilight"/>
              </a:rPr>
              <a:t>Level 5: Integrated (self-correcting enterprise)</a:t>
            </a:r>
          </a:p>
          <a:p>
            <a:pPr marL="864000" lvl="1" indent="-324000">
              <a:spcBef>
                <a:spcPts val="567"/>
              </a:spcBef>
              <a:buClr>
                <a:srgbClr val="000000"/>
              </a:buClr>
              <a:buSzPct val="45000"/>
              <a:buFont typeface="Wingdings" charset="2"/>
              <a:buChar char=""/>
            </a:pPr>
            <a:r>
              <a:rPr lang="en-CA" sz="1800" b="0" strike="noStrike" spc="-1" dirty="0">
                <a:latin typeface="Nirmala UI Semilight"/>
              </a:rPr>
              <a:t>Strengths</a:t>
            </a:r>
          </a:p>
          <a:p>
            <a:pPr marL="1296000" lvl="2" indent="-288000">
              <a:spcBef>
                <a:spcPts val="850"/>
              </a:spcBef>
              <a:buClr>
                <a:srgbClr val="000000"/>
              </a:buClr>
              <a:buSzPct val="45000"/>
              <a:buFont typeface="Wingdings" charset="2"/>
              <a:buChar char=""/>
            </a:pPr>
            <a:r>
              <a:rPr lang="en-CA" sz="1400" b="0" strike="noStrike" spc="-1" dirty="0">
                <a:latin typeface="Nirmala UI Semilight"/>
              </a:rPr>
              <a:t>Processes interconnected, adaptive, and self-correcting</a:t>
            </a:r>
          </a:p>
          <a:p>
            <a:pPr marL="1296000" lvl="2" indent="-288000">
              <a:spcBef>
                <a:spcPts val="850"/>
              </a:spcBef>
              <a:buClr>
                <a:srgbClr val="000000"/>
              </a:buClr>
              <a:buSzPct val="45000"/>
              <a:buFont typeface="Wingdings" charset="2"/>
              <a:buChar char=""/>
            </a:pPr>
            <a:r>
              <a:rPr lang="en-CA" sz="1400" b="0" strike="noStrike" spc="-1" dirty="0">
                <a:latin typeface="Nirmala UI Semilight"/>
              </a:rPr>
              <a:t>Continuous monitoring and automation reduce human error</a:t>
            </a:r>
          </a:p>
          <a:p>
            <a:pPr marL="1296000" lvl="2" indent="-288000">
              <a:spcBef>
                <a:spcPts val="850"/>
              </a:spcBef>
              <a:buClr>
                <a:srgbClr val="000000"/>
              </a:buClr>
              <a:buSzPct val="45000"/>
              <a:buFont typeface="Wingdings" charset="2"/>
              <a:buChar char=""/>
            </a:pPr>
            <a:r>
              <a:rPr lang="en-CA" sz="1400" b="0" strike="noStrike" spc="-1" dirty="0">
                <a:latin typeface="Nirmala UI Semilight"/>
              </a:rPr>
              <a:t>Risk awareness is systemic; resilience is built-in</a:t>
            </a:r>
          </a:p>
          <a:p>
            <a:pPr marL="864000" lvl="1" indent="-324000">
              <a:spcBef>
                <a:spcPts val="567"/>
              </a:spcBef>
              <a:buClr>
                <a:srgbClr val="000000"/>
              </a:buClr>
              <a:buSzPct val="45000"/>
              <a:buFont typeface="Wingdings" charset="2"/>
              <a:buChar char=""/>
            </a:pPr>
            <a:r>
              <a:rPr lang="en-CA" sz="1800" b="0" strike="noStrike" spc="-1" dirty="0">
                <a:latin typeface="Nirmala UI Semilight"/>
              </a:rPr>
              <a:t>Weaknesses</a:t>
            </a:r>
          </a:p>
          <a:p>
            <a:pPr marL="1296000" lvl="2" indent="-288000">
              <a:spcBef>
                <a:spcPts val="850"/>
              </a:spcBef>
              <a:buClr>
                <a:srgbClr val="000000"/>
              </a:buClr>
              <a:buSzPct val="45000"/>
              <a:buFont typeface="Wingdings" charset="2"/>
              <a:buChar char=""/>
            </a:pPr>
            <a:r>
              <a:rPr lang="en-CA" sz="1400" b="0" strike="noStrike" spc="-1" dirty="0">
                <a:latin typeface="Nirmala UI Semilight"/>
              </a:rPr>
              <a:t>High cost and complexity to implement</a:t>
            </a:r>
          </a:p>
          <a:p>
            <a:pPr marL="1296000" lvl="2" indent="-288000">
              <a:spcBef>
                <a:spcPts val="850"/>
              </a:spcBef>
              <a:buClr>
                <a:srgbClr val="000000"/>
              </a:buClr>
              <a:buSzPct val="45000"/>
              <a:buFont typeface="Wingdings" charset="2"/>
              <a:buChar char=""/>
            </a:pPr>
            <a:r>
              <a:rPr lang="en-CA" sz="1400" b="0" strike="noStrike" spc="-1" dirty="0">
                <a:latin typeface="Nirmala UI Semilight"/>
              </a:rPr>
              <a:t>Requires strong governance and advanced analytics</a:t>
            </a:r>
          </a:p>
          <a:p>
            <a:pPr marL="1296000" lvl="2" indent="-288000">
              <a:spcBef>
                <a:spcPts val="850"/>
              </a:spcBef>
              <a:buClr>
                <a:srgbClr val="000000"/>
              </a:buClr>
              <a:buSzPct val="45000"/>
              <a:buFont typeface="Wingdings" charset="2"/>
              <a:buChar char=""/>
            </a:pPr>
            <a:r>
              <a:rPr lang="en-CA" sz="1400" b="0" strike="noStrike" spc="-1" dirty="0">
                <a:latin typeface="Nirmala UI Semilight"/>
              </a:rPr>
              <a:t>Risk of over-reliance on automation without human oversight</a:t>
            </a:r>
          </a:p>
          <a:p>
            <a:pPr marL="864000" lvl="1" indent="-324000">
              <a:spcBef>
                <a:spcPts val="567"/>
              </a:spcBef>
              <a:buClr>
                <a:srgbClr val="000000"/>
              </a:buClr>
              <a:buSzPct val="45000"/>
              <a:buFont typeface="Wingdings" charset="2"/>
              <a:buChar char=""/>
            </a:pPr>
            <a:endParaRPr lang="en-CA" sz="1800" b="0" strike="noStrike" spc="-1" dirty="0">
              <a:latin typeface="Nirmala UI Semilight"/>
            </a:endParaRP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PlaceHolder 1"/>
          <p:cNvSpPr>
            <a:spLocks noGrp="1"/>
          </p:cNvSpPr>
          <p:nvPr>
            <p:ph type="title"/>
          </p:nvPr>
        </p:nvSpPr>
        <p:spPr>
          <a:xfrm>
            <a:off x="599760" y="142920"/>
            <a:ext cx="8012160" cy="72864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Risk and Resilience Analysis</a:t>
            </a:r>
          </a:p>
        </p:txBody>
      </p:sp>
      <p:sp>
        <p:nvSpPr>
          <p:cNvPr id="373"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dirty="0">
                <a:latin typeface="Nirmala UI Semilight"/>
              </a:rPr>
              <a:t>Level 5: Integrated (self-correcting enterprise)</a:t>
            </a:r>
          </a:p>
          <a:p>
            <a:pPr marL="864000" lvl="1" indent="-324000">
              <a:spcBef>
                <a:spcPts val="567"/>
              </a:spcBef>
              <a:buClr>
                <a:srgbClr val="000000"/>
              </a:buClr>
              <a:buSzPct val="45000"/>
              <a:buFont typeface="Wingdings" charset="2"/>
              <a:buChar char=""/>
            </a:pPr>
            <a:r>
              <a:rPr lang="en-CA" sz="1800" b="0" strike="noStrike" spc="-1" dirty="0">
                <a:latin typeface="Nirmala UI Semilight"/>
              </a:rPr>
              <a:t>Risk and resilience implications</a:t>
            </a:r>
          </a:p>
          <a:p>
            <a:pPr marL="1296000" lvl="2" indent="-288000">
              <a:spcBef>
                <a:spcPts val="850"/>
              </a:spcBef>
              <a:buClr>
                <a:srgbClr val="000000"/>
              </a:buClr>
              <a:buSzPct val="45000"/>
              <a:buFont typeface="Wingdings" charset="2"/>
              <a:buChar char=""/>
            </a:pPr>
            <a:r>
              <a:rPr lang="en-CA" sz="1400" b="0" i="1" strike="noStrike" spc="-1" dirty="0">
                <a:latin typeface="Nirmala UI Semilight"/>
              </a:rPr>
              <a:t>Preventive controls:</a:t>
            </a:r>
            <a:r>
              <a:rPr lang="en-CA" sz="1400" b="0" strike="noStrike" spc="-1" dirty="0">
                <a:latin typeface="Nirmala UI Semilight"/>
              </a:rPr>
              <a:t> Automated, predictive (e.g., AI detecting risks early)</a:t>
            </a:r>
          </a:p>
          <a:p>
            <a:pPr marL="1296000" lvl="2" indent="-288000">
              <a:spcBef>
                <a:spcPts val="850"/>
              </a:spcBef>
              <a:buClr>
                <a:srgbClr val="000000"/>
              </a:buClr>
              <a:buSzPct val="45000"/>
              <a:buFont typeface="Wingdings" charset="2"/>
              <a:buChar char=""/>
            </a:pPr>
            <a:r>
              <a:rPr lang="en-CA" sz="1400" b="0" i="1" strike="noStrike" spc="-1" dirty="0">
                <a:latin typeface="Nirmala UI Semilight"/>
              </a:rPr>
              <a:t>Detective controls:</a:t>
            </a:r>
            <a:r>
              <a:rPr lang="en-CA" sz="1400" b="0" strike="noStrike" spc="-1" dirty="0">
                <a:latin typeface="Nirmala UI Semilight"/>
              </a:rPr>
              <a:t> Advanced analytics, real-time anomaly detection</a:t>
            </a:r>
          </a:p>
          <a:p>
            <a:pPr marL="1296000" lvl="2" indent="-288000">
              <a:spcBef>
                <a:spcPts val="850"/>
              </a:spcBef>
              <a:buClr>
                <a:srgbClr val="000000"/>
              </a:buClr>
              <a:buSzPct val="45000"/>
              <a:buFont typeface="Wingdings" charset="2"/>
              <a:buChar char=""/>
            </a:pPr>
            <a:r>
              <a:rPr lang="en-CA" sz="1400" b="0" i="1" strike="noStrike" spc="-1" dirty="0">
                <a:latin typeface="Nirmala UI Semilight"/>
              </a:rPr>
              <a:t>Corrective controls: </a:t>
            </a:r>
            <a:r>
              <a:rPr lang="en-CA" sz="1400" b="0" strike="noStrike" spc="-1" dirty="0">
                <a:latin typeface="Nirmala UI Semilight"/>
              </a:rPr>
              <a:t>Automated failover, rollback, and self-healing systems</a:t>
            </a:r>
          </a:p>
          <a:p>
            <a:pPr marL="1296000" lvl="2" indent="-288000">
              <a:spcBef>
                <a:spcPts val="850"/>
              </a:spcBef>
              <a:buClr>
                <a:srgbClr val="000000"/>
              </a:buClr>
              <a:buSzPct val="45000"/>
              <a:buFont typeface="Wingdings" charset="2"/>
              <a:buChar char=""/>
            </a:pPr>
            <a:r>
              <a:rPr lang="en-CA" sz="1400" b="0" i="1" strike="noStrike" spc="-1" dirty="0">
                <a:latin typeface="Nirmala UI Semilight"/>
              </a:rPr>
              <a:t>Resilience is dynamic: </a:t>
            </a:r>
            <a:r>
              <a:rPr lang="en-CA" sz="1400" b="0" strike="noStrike" spc="-1" dirty="0">
                <a:latin typeface="Nirmala UI Semilight"/>
              </a:rPr>
              <a:t>systems adapt in real-time, minimizing impact of disruptions</a:t>
            </a:r>
          </a:p>
          <a:p>
            <a:pPr marL="864000" lvl="1" indent="-324000">
              <a:spcBef>
                <a:spcPts val="567"/>
              </a:spcBef>
              <a:buClr>
                <a:srgbClr val="000000"/>
              </a:buClr>
              <a:buSzPct val="45000"/>
              <a:buFont typeface="Wingdings" charset="2"/>
              <a:buChar char=""/>
            </a:pPr>
            <a:r>
              <a:rPr lang="en-CA" sz="1800" b="0" strike="noStrike" spc="-1" dirty="0">
                <a:latin typeface="Nirmala UI Semilight"/>
              </a:rPr>
              <a:t>Examples</a:t>
            </a:r>
          </a:p>
          <a:p>
            <a:pPr marL="1296000" lvl="2" indent="-288000">
              <a:spcBef>
                <a:spcPts val="850"/>
              </a:spcBef>
              <a:buClr>
                <a:srgbClr val="000000"/>
              </a:buClr>
              <a:buSzPct val="45000"/>
              <a:buFont typeface="Wingdings" charset="2"/>
              <a:buChar char=""/>
            </a:pPr>
            <a:r>
              <a:rPr lang="en-CA" sz="1400" b="0" strike="noStrike" spc="-1" dirty="0">
                <a:latin typeface="Nirmala UI Semilight"/>
              </a:rPr>
              <a:t>Cloud-native companies with automated self-healing infrastructure</a:t>
            </a:r>
          </a:p>
          <a:p>
            <a:pPr marL="1296000" lvl="2" indent="-288000">
              <a:spcBef>
                <a:spcPts val="850"/>
              </a:spcBef>
              <a:buClr>
                <a:srgbClr val="000000"/>
              </a:buClr>
              <a:buSzPct val="45000"/>
              <a:buFont typeface="Wingdings" charset="2"/>
              <a:buChar char=""/>
            </a:pPr>
            <a:r>
              <a:rPr lang="en-CA" sz="1400" b="0" strike="noStrike" spc="-1" dirty="0">
                <a:latin typeface="Nirmala UI Semilight"/>
              </a:rPr>
              <a:t>High-frequency trading platforms with real-time risk engines</a:t>
            </a:r>
          </a:p>
          <a:p>
            <a:pPr marL="1296000" lvl="2" indent="-288000">
              <a:spcBef>
                <a:spcPts val="850"/>
              </a:spcBef>
              <a:buClr>
                <a:srgbClr val="000000"/>
              </a:buClr>
              <a:buSzPct val="45000"/>
              <a:buFont typeface="Wingdings" charset="2"/>
              <a:buChar char=""/>
            </a:pPr>
            <a:r>
              <a:rPr lang="en-CA" sz="1400" b="0" strike="noStrike" spc="-1" dirty="0">
                <a:latin typeface="Nirmala UI Semilight"/>
              </a:rPr>
              <a:t>Large-scale e-commerce (Amazon, Netflix) using chaos engineering to continuously test resilience</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PlaceHolder 1"/>
          <p:cNvSpPr>
            <a:spLocks noGrp="1"/>
          </p:cNvSpPr>
          <p:nvPr>
            <p:ph type="title"/>
          </p:nvPr>
        </p:nvSpPr>
        <p:spPr>
          <a:xfrm>
            <a:off x="599760" y="142920"/>
            <a:ext cx="8012160" cy="72864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Risk &amp; Resilience capabilities</a:t>
            </a:r>
          </a:p>
        </p:txBody>
      </p:sp>
      <p:sp>
        <p:nvSpPr>
          <p:cNvPr id="375"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dirty="0">
                <a:latin typeface="Nirmala UI Semilight"/>
              </a:rPr>
              <a:t>Level 1: Initial (ad hoc / startup)</a:t>
            </a:r>
          </a:p>
          <a:p>
            <a:pPr marL="864000" lvl="1" indent="-324000">
              <a:spcBef>
                <a:spcPts val="567"/>
              </a:spcBef>
              <a:buClr>
                <a:srgbClr val="000000"/>
              </a:buClr>
              <a:buSzPct val="45000"/>
              <a:buFont typeface="Wingdings" charset="2"/>
              <a:buChar char=""/>
            </a:pPr>
            <a:r>
              <a:rPr lang="en-CA" sz="1800" b="0" strike="noStrike" spc="-1" dirty="0">
                <a:latin typeface="Nirmala UI Semilight"/>
              </a:rPr>
              <a:t>What you can do</a:t>
            </a:r>
          </a:p>
          <a:p>
            <a:pPr marL="1296000" lvl="2" indent="-288000">
              <a:spcBef>
                <a:spcPts val="850"/>
              </a:spcBef>
              <a:buClr>
                <a:srgbClr val="000000"/>
              </a:buClr>
              <a:buSzPct val="45000"/>
              <a:buFont typeface="Wingdings" charset="2"/>
              <a:buChar char=""/>
            </a:pPr>
            <a:r>
              <a:rPr lang="en-CA" sz="1400" b="0" strike="noStrike" spc="-1" dirty="0">
                <a:latin typeface="Nirmala UI Semilight"/>
              </a:rPr>
              <a:t>React to incidents as they occur</a:t>
            </a:r>
          </a:p>
          <a:p>
            <a:pPr marL="1296000" lvl="2" indent="-288000">
              <a:spcBef>
                <a:spcPts val="850"/>
              </a:spcBef>
              <a:buClr>
                <a:srgbClr val="000000"/>
              </a:buClr>
              <a:buSzPct val="45000"/>
              <a:buFont typeface="Wingdings" charset="2"/>
              <a:buChar char=""/>
            </a:pPr>
            <a:r>
              <a:rPr lang="en-CA" sz="1400" b="0" strike="noStrike" spc="-1" dirty="0">
                <a:latin typeface="Nirmala UI Semilight"/>
              </a:rPr>
              <a:t>Rely on individual heroics to restore systems</a:t>
            </a:r>
          </a:p>
          <a:p>
            <a:pPr marL="1296000" lvl="2" indent="-288000">
              <a:spcBef>
                <a:spcPts val="850"/>
              </a:spcBef>
              <a:buClr>
                <a:srgbClr val="000000"/>
              </a:buClr>
              <a:buSzPct val="45000"/>
              <a:buFont typeface="Wingdings" charset="2"/>
              <a:buChar char=""/>
            </a:pPr>
            <a:r>
              <a:rPr lang="en-CA" sz="1400" b="0" strike="noStrike" spc="-1" dirty="0">
                <a:latin typeface="Nirmala UI Semilight"/>
              </a:rPr>
              <a:t>Learn from major failures (if knowledge is captured)</a:t>
            </a:r>
          </a:p>
          <a:p>
            <a:pPr marL="864000" lvl="1" indent="-324000">
              <a:spcBef>
                <a:spcPts val="567"/>
              </a:spcBef>
              <a:buClr>
                <a:srgbClr val="000000"/>
              </a:buClr>
              <a:buSzPct val="45000"/>
              <a:buFont typeface="Wingdings" charset="2"/>
              <a:buChar char=""/>
            </a:pPr>
            <a:r>
              <a:rPr lang="en-CA" sz="1800" b="0" strike="noStrike" spc="-1" dirty="0">
                <a:latin typeface="Nirmala UI Semilight"/>
              </a:rPr>
              <a:t>Limits</a:t>
            </a:r>
          </a:p>
          <a:p>
            <a:pPr marL="1296000" lvl="2" indent="-288000">
              <a:spcBef>
                <a:spcPts val="850"/>
              </a:spcBef>
              <a:buClr>
                <a:srgbClr val="000000"/>
              </a:buClr>
              <a:buSzPct val="45000"/>
              <a:buFont typeface="Wingdings" charset="2"/>
              <a:buChar char=""/>
            </a:pPr>
            <a:r>
              <a:rPr lang="en-CA" sz="1400" b="0" strike="noStrike" spc="-1" dirty="0">
                <a:latin typeface="Nirmala UI Semilight"/>
              </a:rPr>
              <a:t>Cannot systematically prevent risks</a:t>
            </a:r>
          </a:p>
          <a:p>
            <a:pPr marL="1296000" lvl="2" indent="-288000">
              <a:spcBef>
                <a:spcPts val="850"/>
              </a:spcBef>
              <a:buClr>
                <a:srgbClr val="000000"/>
              </a:buClr>
              <a:buSzPct val="45000"/>
              <a:buFont typeface="Wingdings" charset="2"/>
              <a:buChar char=""/>
            </a:pPr>
            <a:r>
              <a:rPr lang="en-CA" sz="1400" b="0" strike="noStrike" spc="-1" dirty="0">
                <a:latin typeface="Nirmala UI Semilight"/>
              </a:rPr>
              <a:t>Cannot guarantee recovery or resilience (no processes in place)</a:t>
            </a:r>
          </a:p>
          <a:p>
            <a:pPr marL="1296000" lvl="2" indent="-288000">
              <a:spcBef>
                <a:spcPts val="850"/>
              </a:spcBef>
              <a:buClr>
                <a:srgbClr val="000000"/>
              </a:buClr>
              <a:buSzPct val="45000"/>
              <a:buFont typeface="Wingdings" charset="2"/>
              <a:buChar char=""/>
            </a:pPr>
            <a:r>
              <a:rPr lang="en-CA" sz="1400" b="0" strike="noStrike" spc="-1" dirty="0">
                <a:latin typeface="Nirmala UI Semilight"/>
              </a:rPr>
              <a:t>Limited visibility into risks: only the obvious ones are seen</a:t>
            </a:r>
          </a:p>
          <a:p>
            <a:pPr marL="1296000" lvl="2" indent="-288000">
              <a:spcBef>
                <a:spcPts val="850"/>
              </a:spcBef>
              <a:buClr>
                <a:srgbClr val="000000"/>
              </a:buClr>
              <a:buSzPct val="45000"/>
              <a:buFont typeface="Wingdings" charset="2"/>
              <a:buChar char=""/>
            </a:pPr>
            <a:r>
              <a:rPr lang="en-CA" sz="1400" b="0" strike="noStrike" spc="-1" dirty="0">
                <a:latin typeface="Nirmala UI Semilight"/>
              </a:rPr>
              <a:t>Highly fragile; any disruption can derail operations</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nSpc>
                <a:spcPct val="100000"/>
              </a:lnSpc>
              <a:buNone/>
              <a:tabLst>
                <a:tab pos="0" algn="l"/>
              </a:tabLst>
            </a:pPr>
            <a:r>
              <a:rPr lang="en-US" sz="3600" b="0" strike="noStrike" cap="all" spc="-60">
                <a:solidFill>
                  <a:srgbClr val="D1282E"/>
                </a:solidFill>
                <a:latin typeface="Leelawadee UI Semilight"/>
              </a:rPr>
              <a:t>Process maturity</a:t>
            </a:r>
            <a:endParaRPr lang="en-CA" sz="3600" b="0" strike="noStrike" cap="all" spc="-1">
              <a:solidFill>
                <a:srgbClr val="BF0041"/>
              </a:solidFill>
              <a:latin typeface="Leelawadee UI Semilight"/>
            </a:endParaRPr>
          </a:p>
        </p:txBody>
      </p:sp>
      <p:sp>
        <p:nvSpPr>
          <p:cNvPr id="321"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r>
              <a:rPr lang="en-CA" sz="2000" b="0" strike="noStrike" spc="-1">
                <a:latin typeface="Nirmala UI Semilight"/>
              </a:rPr>
              <a:t>In this module, we will</a:t>
            </a:r>
          </a:p>
          <a:p>
            <a:pPr marL="432000" indent="-324000">
              <a:spcBef>
                <a:spcPts val="1134"/>
              </a:spcBef>
              <a:buClr>
                <a:srgbClr val="000000"/>
              </a:buClr>
              <a:buSzPct val="45000"/>
              <a:buFont typeface="Wingdings" charset="2"/>
              <a:buChar char=""/>
            </a:pPr>
            <a:r>
              <a:rPr lang="en-CA" sz="1600" b="0" strike="noStrike" spc="-1">
                <a:latin typeface="Nirmala UI Semilight"/>
              </a:rPr>
              <a:t>Examine the concept of process maturity in IT</a:t>
            </a:r>
          </a:p>
          <a:p>
            <a:pPr marL="432000" indent="-324000">
              <a:spcBef>
                <a:spcPts val="1134"/>
              </a:spcBef>
              <a:buClr>
                <a:srgbClr val="000000"/>
              </a:buClr>
              <a:buSzPct val="45000"/>
              <a:buFont typeface="Wingdings" charset="2"/>
              <a:buChar char=""/>
            </a:pPr>
            <a:r>
              <a:rPr lang="en-CA" sz="1600" b="0" strike="noStrike" spc="-1">
                <a:latin typeface="Nirmala UI Semilight"/>
              </a:rPr>
              <a:t>How it helps or hinders risk and resiliency management</a:t>
            </a:r>
          </a:p>
          <a:p>
            <a:pPr marL="432000" indent="-324000">
              <a:spcBef>
                <a:spcPts val="1134"/>
              </a:spcBef>
              <a:buClr>
                <a:srgbClr val="000000"/>
              </a:buClr>
              <a:buSzPct val="45000"/>
              <a:buFont typeface="Wingdings" charset="2"/>
              <a:buChar char=""/>
            </a:pPr>
            <a:r>
              <a:rPr lang="en-CA" sz="1600" b="0" strike="noStrike" spc="-1">
                <a:latin typeface="Nirmala UI Semilight"/>
              </a:rPr>
              <a:t>How it applies to our own risk and resiliency processes</a:t>
            </a:r>
          </a:p>
        </p:txBody>
      </p:sp>
      <p:pic>
        <p:nvPicPr>
          <p:cNvPr id="322" name="Picture 321"/>
          <p:cNvPicPr/>
          <p:nvPr/>
        </p:nvPicPr>
        <p:blipFill>
          <a:blip r:embed="rId2"/>
          <a:stretch/>
        </p:blipFill>
        <p:spPr>
          <a:xfrm>
            <a:off x="7083720" y="846720"/>
            <a:ext cx="4098960" cy="4098960"/>
          </a:xfrm>
          <a:prstGeom prst="rect">
            <a:avLst/>
          </a:prstGeom>
          <a:ln w="0">
            <a:noFill/>
          </a:ln>
        </p:spPr>
      </p:pic>
      <p:sp>
        <p:nvSpPr>
          <p:cNvPr id="4" name="PlaceHolder 3"/>
          <p:cNvSpPr>
            <a:spLocks noGrp="1"/>
          </p:cNvSpPr>
          <p:nvPr>
            <p:ph type="ftr" idx="4"/>
          </p:nvPr>
        </p:nvSpPr>
        <p:spPr/>
        <p:txBody>
          <a:bodyPr/>
          <a:lstStyle/>
          <a:p>
            <a:r>
              <a:t>© 2025 Innovation In Software Corporation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PlaceHolder 1"/>
          <p:cNvSpPr>
            <a:spLocks noGrp="1"/>
          </p:cNvSpPr>
          <p:nvPr>
            <p:ph type="title"/>
          </p:nvPr>
        </p:nvSpPr>
        <p:spPr>
          <a:xfrm>
            <a:off x="599760" y="142920"/>
            <a:ext cx="8012160" cy="72864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Risk &amp; Resilience capabilities</a:t>
            </a:r>
          </a:p>
        </p:txBody>
      </p:sp>
      <p:sp>
        <p:nvSpPr>
          <p:cNvPr id="377"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dirty="0">
                <a:latin typeface="Nirmala UI Semilight"/>
              </a:rPr>
              <a:t>Level 2: Repeatable (project discipline)</a:t>
            </a:r>
          </a:p>
          <a:p>
            <a:pPr marL="864000" lvl="1" indent="-324000">
              <a:spcBef>
                <a:spcPts val="567"/>
              </a:spcBef>
              <a:buClr>
                <a:srgbClr val="000000"/>
              </a:buClr>
              <a:buSzPct val="45000"/>
              <a:buFont typeface="Wingdings" charset="2"/>
              <a:buChar char=""/>
            </a:pPr>
            <a:r>
              <a:rPr lang="en-CA" sz="1800" b="0" strike="noStrike" spc="-1" dirty="0">
                <a:latin typeface="Nirmala UI Semilight"/>
              </a:rPr>
              <a:t>What you can do</a:t>
            </a:r>
          </a:p>
          <a:p>
            <a:pPr marL="1296000" lvl="2" indent="-288000">
              <a:spcBef>
                <a:spcPts val="850"/>
              </a:spcBef>
              <a:buClr>
                <a:srgbClr val="000000"/>
              </a:buClr>
              <a:buSzPct val="45000"/>
              <a:buFont typeface="Wingdings" charset="2"/>
              <a:buChar char=""/>
            </a:pPr>
            <a:r>
              <a:rPr lang="en-CA" sz="1400" b="0" strike="noStrike" spc="-1" dirty="0">
                <a:latin typeface="Nirmala UI Semilight"/>
              </a:rPr>
              <a:t>Deliver projects consistently on time and within budget</a:t>
            </a:r>
          </a:p>
          <a:p>
            <a:pPr marL="1296000" lvl="2" indent="-288000">
              <a:spcBef>
                <a:spcPts val="850"/>
              </a:spcBef>
              <a:buClr>
                <a:srgbClr val="000000"/>
              </a:buClr>
              <a:buSzPct val="45000"/>
              <a:buFont typeface="Wingdings" charset="2"/>
              <a:buChar char=""/>
            </a:pPr>
            <a:r>
              <a:rPr lang="en-CA" sz="1400" b="0" strike="noStrike" spc="-1" dirty="0">
                <a:latin typeface="Nirmala UI Semilight"/>
              </a:rPr>
              <a:t>Apply basic preventive measures (e.g., patching SOPs, change control)</a:t>
            </a:r>
          </a:p>
          <a:p>
            <a:pPr marL="1296000" lvl="2" indent="-288000">
              <a:spcBef>
                <a:spcPts val="850"/>
              </a:spcBef>
              <a:buClr>
                <a:srgbClr val="000000"/>
              </a:buClr>
              <a:buSzPct val="45000"/>
              <a:buFont typeface="Wingdings" charset="2"/>
              <a:buChar char=""/>
            </a:pPr>
            <a:r>
              <a:rPr lang="en-CA" sz="1400" b="0" strike="noStrike" spc="-1" dirty="0">
                <a:latin typeface="Nirmala UI Semilight"/>
              </a:rPr>
              <a:t>Recover from common incidents with repeatable playbooks</a:t>
            </a:r>
          </a:p>
          <a:p>
            <a:pPr marL="864000" lvl="1" indent="-324000">
              <a:spcBef>
                <a:spcPts val="567"/>
              </a:spcBef>
              <a:buClr>
                <a:srgbClr val="000000"/>
              </a:buClr>
              <a:buSzPct val="45000"/>
              <a:buFont typeface="Wingdings" charset="2"/>
              <a:buChar char=""/>
            </a:pPr>
            <a:r>
              <a:rPr lang="en-CA" sz="1800" b="0" strike="noStrike" spc="-1" dirty="0">
                <a:latin typeface="Nirmala UI Semilight"/>
              </a:rPr>
              <a:t>Limits</a:t>
            </a:r>
          </a:p>
          <a:p>
            <a:pPr marL="1296000" lvl="2" indent="-288000">
              <a:spcBef>
                <a:spcPts val="850"/>
              </a:spcBef>
              <a:buClr>
                <a:srgbClr val="000000"/>
              </a:buClr>
              <a:buSzPct val="45000"/>
              <a:buFont typeface="Wingdings" charset="2"/>
              <a:buChar char=""/>
            </a:pPr>
            <a:r>
              <a:rPr lang="en-CA" sz="1400" b="0" strike="noStrike" spc="-1" dirty="0">
                <a:latin typeface="Nirmala UI Semilight"/>
              </a:rPr>
              <a:t>Cannot ensure organization-wide risk management (processes are siloed)</a:t>
            </a:r>
          </a:p>
          <a:p>
            <a:pPr marL="1296000" lvl="2" indent="-288000">
              <a:spcBef>
                <a:spcPts val="850"/>
              </a:spcBef>
              <a:buClr>
                <a:srgbClr val="000000"/>
              </a:buClr>
              <a:buSzPct val="45000"/>
              <a:buFont typeface="Wingdings" charset="2"/>
              <a:buChar char=""/>
            </a:pPr>
            <a:r>
              <a:rPr lang="en-CA" sz="1400" b="0" strike="noStrike" spc="-1" dirty="0">
                <a:latin typeface="Nirmala UI Semilight"/>
              </a:rPr>
              <a:t>Cannot adapt rapidly to new risks:  improvements lag</a:t>
            </a:r>
          </a:p>
          <a:p>
            <a:pPr marL="1296000" lvl="2" indent="-288000">
              <a:spcBef>
                <a:spcPts val="850"/>
              </a:spcBef>
              <a:buClr>
                <a:srgbClr val="000000"/>
              </a:buClr>
              <a:buSzPct val="45000"/>
              <a:buFont typeface="Wingdings" charset="2"/>
              <a:buChar char=""/>
            </a:pPr>
            <a:r>
              <a:rPr lang="en-CA" sz="1400" b="0" strike="noStrike" spc="-1" dirty="0">
                <a:latin typeface="Nirmala UI Semilight"/>
              </a:rPr>
              <a:t>Resilience depends on discipline of teams, not systemic enforcement</a:t>
            </a:r>
          </a:p>
          <a:p>
            <a:pPr marL="1296000" lvl="2" indent="-288000">
              <a:spcBef>
                <a:spcPts val="850"/>
              </a:spcBef>
              <a:buClr>
                <a:srgbClr val="000000"/>
              </a:buClr>
              <a:buSzPct val="45000"/>
              <a:buFont typeface="Wingdings" charset="2"/>
              <a:buChar char=""/>
            </a:pPr>
            <a:r>
              <a:rPr lang="en-CA" sz="1400" b="0" strike="noStrike" spc="-1" dirty="0">
                <a:latin typeface="Nirmala UI Semilight"/>
              </a:rPr>
              <a:t>Still reactive when facing novel or complex risks</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laceHolder 1"/>
          <p:cNvSpPr>
            <a:spLocks noGrp="1"/>
          </p:cNvSpPr>
          <p:nvPr>
            <p:ph type="title"/>
          </p:nvPr>
        </p:nvSpPr>
        <p:spPr>
          <a:xfrm>
            <a:off x="599760" y="142920"/>
            <a:ext cx="8012160" cy="72864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Risk &amp; Resilience capabilities</a:t>
            </a:r>
          </a:p>
        </p:txBody>
      </p:sp>
      <p:sp>
        <p:nvSpPr>
          <p:cNvPr id="379"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dirty="0">
                <a:latin typeface="Nirmala UI Semilight"/>
              </a:rPr>
              <a:t>Level 3: Encultured (institutionalized process)</a:t>
            </a:r>
          </a:p>
          <a:p>
            <a:pPr marL="864000" lvl="1" indent="-324000">
              <a:spcBef>
                <a:spcPts val="567"/>
              </a:spcBef>
              <a:buClr>
                <a:srgbClr val="000000"/>
              </a:buClr>
              <a:buSzPct val="45000"/>
              <a:buFont typeface="Wingdings" charset="2"/>
              <a:buChar char=""/>
            </a:pPr>
            <a:r>
              <a:rPr lang="en-CA" sz="1800" b="0" strike="noStrike" spc="-1" dirty="0">
                <a:latin typeface="Nirmala UI Semilight"/>
              </a:rPr>
              <a:t>What you can do</a:t>
            </a:r>
          </a:p>
          <a:p>
            <a:pPr marL="1296000" lvl="2" indent="-288000">
              <a:spcBef>
                <a:spcPts val="850"/>
              </a:spcBef>
              <a:buClr>
                <a:srgbClr val="000000"/>
              </a:buClr>
              <a:buSzPct val="45000"/>
              <a:buFont typeface="Wingdings" charset="2"/>
              <a:buChar char=""/>
            </a:pPr>
            <a:r>
              <a:rPr lang="en-CA" sz="1400" b="0" strike="noStrike" spc="-1" dirty="0">
                <a:latin typeface="Nirmala UI Semilight"/>
              </a:rPr>
              <a:t>Enforce processes through culture:  everyone follows the process</a:t>
            </a:r>
          </a:p>
          <a:p>
            <a:pPr marL="1296000" lvl="2" indent="-288000">
              <a:spcBef>
                <a:spcPts val="850"/>
              </a:spcBef>
              <a:buClr>
                <a:srgbClr val="000000"/>
              </a:buClr>
              <a:buSzPct val="45000"/>
              <a:buFont typeface="Wingdings" charset="2"/>
              <a:buChar char=""/>
            </a:pPr>
            <a:r>
              <a:rPr lang="en-CA" sz="1400" b="0" strike="noStrike" spc="-1" dirty="0">
                <a:latin typeface="Nirmala UI Semilight"/>
              </a:rPr>
              <a:t>Achieve consistent resiliency in routine operations (e.g., backups, patching)</a:t>
            </a:r>
          </a:p>
          <a:p>
            <a:pPr marL="1296000" lvl="2" indent="-288000">
              <a:spcBef>
                <a:spcPts val="850"/>
              </a:spcBef>
              <a:buClr>
                <a:srgbClr val="000000"/>
              </a:buClr>
              <a:buSzPct val="45000"/>
              <a:buFont typeface="Wingdings" charset="2"/>
              <a:buChar char=""/>
            </a:pPr>
            <a:r>
              <a:rPr lang="en-CA" sz="1400" b="0" strike="noStrike" spc="-1" dirty="0">
                <a:latin typeface="Nirmala UI Semilight"/>
              </a:rPr>
              <a:t>Create organizational memory of risk responses</a:t>
            </a:r>
          </a:p>
          <a:p>
            <a:pPr marL="864000" lvl="1" indent="-324000">
              <a:spcBef>
                <a:spcPts val="567"/>
              </a:spcBef>
              <a:buClr>
                <a:srgbClr val="000000"/>
              </a:buClr>
              <a:buSzPct val="45000"/>
              <a:buFont typeface="Wingdings" charset="2"/>
              <a:buChar char=""/>
            </a:pPr>
            <a:r>
              <a:rPr lang="en-CA" sz="1800" b="0" strike="noStrike" spc="-1" dirty="0">
                <a:latin typeface="Nirmala UI Semilight"/>
              </a:rPr>
              <a:t>Limits</a:t>
            </a:r>
          </a:p>
          <a:p>
            <a:pPr marL="1296000" lvl="2" indent="-288000">
              <a:spcBef>
                <a:spcPts val="850"/>
              </a:spcBef>
              <a:buClr>
                <a:srgbClr val="000000"/>
              </a:buClr>
              <a:buSzPct val="45000"/>
              <a:buFont typeface="Wingdings" charset="2"/>
              <a:buChar char=""/>
            </a:pPr>
            <a:r>
              <a:rPr lang="en-CA" sz="1400" b="0" strike="noStrike" spc="-1" dirty="0">
                <a:latin typeface="Nirmala UI Semilight"/>
              </a:rPr>
              <a:t>Cannot easily innovate: culture resists change</a:t>
            </a:r>
          </a:p>
          <a:p>
            <a:pPr marL="1296000" lvl="2" indent="-288000">
              <a:spcBef>
                <a:spcPts val="850"/>
              </a:spcBef>
              <a:buClr>
                <a:srgbClr val="000000"/>
              </a:buClr>
              <a:buSzPct val="45000"/>
              <a:buFont typeface="Wingdings" charset="2"/>
              <a:buChar char=""/>
            </a:pPr>
            <a:r>
              <a:rPr lang="en-CA" sz="1400" b="0" strike="noStrike" spc="-1" dirty="0">
                <a:latin typeface="Nirmala UI Semilight"/>
              </a:rPr>
              <a:t>Cannot adapt processes quickly to new risk scenarios</a:t>
            </a:r>
          </a:p>
          <a:p>
            <a:pPr marL="1296000" lvl="2" indent="-288000">
              <a:spcBef>
                <a:spcPts val="850"/>
              </a:spcBef>
              <a:buClr>
                <a:srgbClr val="000000"/>
              </a:buClr>
              <a:buSzPct val="45000"/>
              <a:buFont typeface="Wingdings" charset="2"/>
              <a:buChar char=""/>
            </a:pPr>
            <a:r>
              <a:rPr lang="en-CA" sz="1400" b="0" strike="noStrike" spc="-1" dirty="0">
                <a:latin typeface="Nirmala UI Semilight"/>
              </a:rPr>
              <a:t>Risks outside the “cultural model” may go unseen (blind spots)</a:t>
            </a:r>
          </a:p>
          <a:p>
            <a:pPr marL="1296000" lvl="2" indent="-288000">
              <a:spcBef>
                <a:spcPts val="850"/>
              </a:spcBef>
              <a:buClr>
                <a:srgbClr val="000000"/>
              </a:buClr>
              <a:buSzPct val="45000"/>
              <a:buFont typeface="Wingdings" charset="2"/>
              <a:buChar char=""/>
            </a:pPr>
            <a:r>
              <a:rPr lang="en-CA" sz="1400" b="0" strike="noStrike" spc="-1" dirty="0">
                <a:latin typeface="Nirmala UI Semilight"/>
              </a:rPr>
              <a:t>Resilience is strong but not agile; recovery can be slow</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PlaceHolder 1"/>
          <p:cNvSpPr>
            <a:spLocks noGrp="1"/>
          </p:cNvSpPr>
          <p:nvPr>
            <p:ph type="title"/>
          </p:nvPr>
        </p:nvSpPr>
        <p:spPr>
          <a:xfrm>
            <a:off x="599760" y="142920"/>
            <a:ext cx="8012160" cy="72864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Risk &amp; Resilience capabilities</a:t>
            </a:r>
          </a:p>
        </p:txBody>
      </p:sp>
      <p:sp>
        <p:nvSpPr>
          <p:cNvPr id="381"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dirty="0">
                <a:latin typeface="Nirmala UI Semilight"/>
              </a:rPr>
              <a:t>Level 4: Proactive (continuous review / alignment)</a:t>
            </a:r>
          </a:p>
          <a:p>
            <a:pPr marL="864000" lvl="1" indent="-324000">
              <a:spcBef>
                <a:spcPts val="567"/>
              </a:spcBef>
              <a:buClr>
                <a:srgbClr val="000000"/>
              </a:buClr>
              <a:buSzPct val="45000"/>
              <a:buFont typeface="Wingdings" charset="2"/>
              <a:buChar char=""/>
            </a:pPr>
            <a:r>
              <a:rPr lang="en-CA" sz="1800" b="0" strike="noStrike" spc="-1" dirty="0">
                <a:latin typeface="Nirmala UI Semilight"/>
              </a:rPr>
              <a:t>What you can do</a:t>
            </a:r>
          </a:p>
          <a:p>
            <a:pPr marL="1296000" lvl="2" indent="-288000">
              <a:spcBef>
                <a:spcPts val="850"/>
              </a:spcBef>
              <a:buClr>
                <a:srgbClr val="000000"/>
              </a:buClr>
              <a:buSzPct val="45000"/>
              <a:buFont typeface="Wingdings" charset="2"/>
              <a:buChar char=""/>
            </a:pPr>
            <a:r>
              <a:rPr lang="en-CA" sz="1400" b="0" strike="noStrike" spc="-1" dirty="0">
                <a:latin typeface="Nirmala UI Semilight"/>
              </a:rPr>
              <a:t>Continuously refine controls based on reviews, audits, and metrics</a:t>
            </a:r>
          </a:p>
          <a:p>
            <a:pPr marL="1296000" lvl="2" indent="-288000">
              <a:spcBef>
                <a:spcPts val="850"/>
              </a:spcBef>
              <a:buClr>
                <a:srgbClr val="000000"/>
              </a:buClr>
              <a:buSzPct val="45000"/>
              <a:buFont typeface="Wingdings" charset="2"/>
              <a:buChar char=""/>
            </a:pPr>
            <a:r>
              <a:rPr lang="en-CA" sz="1400" b="0" strike="noStrike" spc="-1" dirty="0">
                <a:latin typeface="Nirmala UI Semilight"/>
              </a:rPr>
              <a:t>Anticipate risks using trends and lessons learned</a:t>
            </a:r>
          </a:p>
          <a:p>
            <a:pPr marL="1296000" lvl="2" indent="-288000">
              <a:spcBef>
                <a:spcPts val="850"/>
              </a:spcBef>
              <a:buClr>
                <a:srgbClr val="000000"/>
              </a:buClr>
              <a:buSzPct val="45000"/>
              <a:buFont typeface="Wingdings" charset="2"/>
              <a:buChar char=""/>
            </a:pPr>
            <a:r>
              <a:rPr lang="en-CA" sz="1400" b="0" strike="noStrike" spc="-1" dirty="0">
                <a:latin typeface="Nirmala UI Semilight"/>
              </a:rPr>
              <a:t>Prevent recurrence of known failures</a:t>
            </a:r>
          </a:p>
          <a:p>
            <a:pPr marL="1296000" lvl="2" indent="-288000">
              <a:spcBef>
                <a:spcPts val="850"/>
              </a:spcBef>
              <a:buClr>
                <a:srgbClr val="000000"/>
              </a:buClr>
              <a:buSzPct val="45000"/>
              <a:buFont typeface="Wingdings" charset="2"/>
              <a:buChar char=""/>
            </a:pPr>
            <a:r>
              <a:rPr lang="en-CA" sz="1400" b="0" strike="noStrike" spc="-1" dirty="0">
                <a:latin typeface="Nirmala UI Semilight"/>
              </a:rPr>
              <a:t>Maintain high compliance and alignment with best practices</a:t>
            </a:r>
          </a:p>
          <a:p>
            <a:pPr marL="864000" lvl="1" indent="-324000">
              <a:spcBef>
                <a:spcPts val="567"/>
              </a:spcBef>
              <a:buClr>
                <a:srgbClr val="000000"/>
              </a:buClr>
              <a:buSzPct val="45000"/>
              <a:buFont typeface="Wingdings" charset="2"/>
              <a:buChar char=""/>
            </a:pPr>
            <a:r>
              <a:rPr lang="en-CA" sz="1800" b="0" strike="noStrike" spc="-1" dirty="0">
                <a:latin typeface="Nirmala UI Semilight"/>
              </a:rPr>
              <a:t>Limits</a:t>
            </a:r>
          </a:p>
          <a:p>
            <a:pPr marL="1296000" lvl="2" indent="-288000">
              <a:spcBef>
                <a:spcPts val="850"/>
              </a:spcBef>
              <a:buClr>
                <a:srgbClr val="000000"/>
              </a:buClr>
              <a:buSzPct val="45000"/>
              <a:buFont typeface="Wingdings" charset="2"/>
              <a:buChar char=""/>
            </a:pPr>
            <a:r>
              <a:rPr lang="en-CA" sz="1400" b="0" strike="noStrike" spc="-1" dirty="0">
                <a:latin typeface="Nirmala UI Semilight"/>
              </a:rPr>
              <a:t>Cannot yet self-correct in real time; responses still depend on human review</a:t>
            </a:r>
          </a:p>
          <a:p>
            <a:pPr marL="1296000" lvl="2" indent="-288000">
              <a:spcBef>
                <a:spcPts val="850"/>
              </a:spcBef>
              <a:buClr>
                <a:srgbClr val="000000"/>
              </a:buClr>
              <a:buSzPct val="45000"/>
              <a:buFont typeface="Wingdings" charset="2"/>
              <a:buChar char=""/>
            </a:pPr>
            <a:r>
              <a:rPr lang="en-CA" sz="1400" b="0" strike="noStrike" spc="-1" dirty="0">
                <a:latin typeface="Nirmala UI Semilight"/>
              </a:rPr>
              <a:t>Cannot fully predict or prevent novel/black swan risks</a:t>
            </a:r>
          </a:p>
          <a:p>
            <a:pPr marL="1296000" lvl="2" indent="-288000">
              <a:spcBef>
                <a:spcPts val="850"/>
              </a:spcBef>
              <a:buClr>
                <a:srgbClr val="000000"/>
              </a:buClr>
              <a:buSzPct val="45000"/>
              <a:buFont typeface="Wingdings" charset="2"/>
              <a:buChar char=""/>
            </a:pPr>
            <a:r>
              <a:rPr lang="en-CA" sz="1400" b="0" strike="noStrike" spc="-1" dirty="0">
                <a:latin typeface="Nirmala UI Semilight"/>
              </a:rPr>
              <a:t>Resilience is high but still retrospective: based on after-the-fact improvement</a:t>
            </a:r>
          </a:p>
          <a:p>
            <a:pPr marL="1296000" lvl="2" indent="-288000">
              <a:spcBef>
                <a:spcPts val="850"/>
              </a:spcBef>
              <a:buClr>
                <a:srgbClr val="000000"/>
              </a:buClr>
              <a:buSzPct val="45000"/>
              <a:buFont typeface="Wingdings" charset="2"/>
              <a:buChar char=""/>
            </a:pPr>
            <a:r>
              <a:rPr lang="en-CA" sz="1400" b="0" strike="noStrike" spc="-1" dirty="0">
                <a:latin typeface="Nirmala UI Semilight"/>
              </a:rPr>
              <a:t>Review cycles may delay action if governance is slow</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PlaceHolder 1"/>
          <p:cNvSpPr>
            <a:spLocks noGrp="1"/>
          </p:cNvSpPr>
          <p:nvPr>
            <p:ph type="title"/>
          </p:nvPr>
        </p:nvSpPr>
        <p:spPr>
          <a:xfrm>
            <a:off x="599760" y="142920"/>
            <a:ext cx="8012160" cy="72864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Risk &amp; Resilience capabilities</a:t>
            </a:r>
          </a:p>
        </p:txBody>
      </p:sp>
      <p:sp>
        <p:nvSpPr>
          <p:cNvPr id="383"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dirty="0">
                <a:latin typeface="Nirmala UI Semilight"/>
              </a:rPr>
              <a:t>Level 5: Integrated (self-correcting enterprise)</a:t>
            </a:r>
          </a:p>
          <a:p>
            <a:pPr marL="864000" lvl="1" indent="-324000">
              <a:spcBef>
                <a:spcPts val="567"/>
              </a:spcBef>
              <a:buClr>
                <a:srgbClr val="000000"/>
              </a:buClr>
              <a:buSzPct val="45000"/>
              <a:buFont typeface="Wingdings" charset="2"/>
              <a:buChar char=""/>
            </a:pPr>
            <a:r>
              <a:rPr lang="en-CA" sz="1800" b="0" strike="noStrike" spc="-1" dirty="0">
                <a:latin typeface="Nirmala UI Semilight"/>
              </a:rPr>
              <a:t>What you can do</a:t>
            </a:r>
          </a:p>
          <a:p>
            <a:pPr marL="1296000" lvl="2" indent="-288000">
              <a:spcBef>
                <a:spcPts val="850"/>
              </a:spcBef>
              <a:buClr>
                <a:srgbClr val="000000"/>
              </a:buClr>
              <a:buSzPct val="45000"/>
              <a:buFont typeface="Wingdings" charset="2"/>
              <a:buChar char=""/>
            </a:pPr>
            <a:r>
              <a:rPr lang="en-CA" sz="1400" b="0" strike="noStrike" spc="-1" dirty="0">
                <a:latin typeface="Nirmala UI Semilight"/>
              </a:rPr>
              <a:t>Automate preventive, detective, and corrective controls</a:t>
            </a:r>
          </a:p>
          <a:p>
            <a:pPr marL="1296000" lvl="2" indent="-288000">
              <a:spcBef>
                <a:spcPts val="850"/>
              </a:spcBef>
              <a:buClr>
                <a:srgbClr val="000000"/>
              </a:buClr>
              <a:buSzPct val="45000"/>
              <a:buFont typeface="Wingdings" charset="2"/>
              <a:buChar char=""/>
            </a:pPr>
            <a:r>
              <a:rPr lang="en-CA" sz="1400" b="0" strike="noStrike" spc="-1" dirty="0">
                <a:latin typeface="Nirmala UI Semilight"/>
              </a:rPr>
              <a:t>Predict and mitigate risks before they occur</a:t>
            </a:r>
          </a:p>
          <a:p>
            <a:pPr marL="1296000" lvl="2" indent="-288000">
              <a:spcBef>
                <a:spcPts val="850"/>
              </a:spcBef>
              <a:buClr>
                <a:srgbClr val="000000"/>
              </a:buClr>
              <a:buSzPct val="45000"/>
              <a:buFont typeface="Wingdings" charset="2"/>
              <a:buChar char=""/>
            </a:pPr>
            <a:r>
              <a:rPr lang="en-CA" sz="1400" b="0" strike="noStrike" spc="-1" dirty="0">
                <a:latin typeface="Nirmala UI Semilight"/>
              </a:rPr>
              <a:t>Self-heal during disruptions (e.g., auto-failover, rollback)</a:t>
            </a:r>
          </a:p>
          <a:p>
            <a:pPr marL="1296000" lvl="2" indent="-288000">
              <a:spcBef>
                <a:spcPts val="850"/>
              </a:spcBef>
              <a:buClr>
                <a:srgbClr val="000000"/>
              </a:buClr>
              <a:buSzPct val="45000"/>
              <a:buFont typeface="Wingdings" charset="2"/>
              <a:buChar char=""/>
            </a:pPr>
            <a:r>
              <a:rPr lang="en-CA" sz="1400" b="0" strike="noStrike" spc="-1" dirty="0">
                <a:latin typeface="Nirmala UI Semilight"/>
              </a:rPr>
              <a:t>Achieve dynamic resilience across the enterprise</a:t>
            </a:r>
          </a:p>
          <a:p>
            <a:pPr marL="864000" lvl="1" indent="-324000">
              <a:spcBef>
                <a:spcPts val="567"/>
              </a:spcBef>
              <a:buClr>
                <a:srgbClr val="000000"/>
              </a:buClr>
              <a:buSzPct val="45000"/>
              <a:buFont typeface="Wingdings" charset="2"/>
              <a:buChar char=""/>
            </a:pPr>
            <a:r>
              <a:rPr lang="en-CA" sz="1800" b="0" strike="noStrike" spc="-1" dirty="0">
                <a:latin typeface="Nirmala UI Semilight"/>
              </a:rPr>
              <a:t>Limits</a:t>
            </a:r>
          </a:p>
          <a:p>
            <a:pPr marL="1296000" lvl="2" indent="-288000">
              <a:spcBef>
                <a:spcPts val="850"/>
              </a:spcBef>
              <a:buClr>
                <a:srgbClr val="000000"/>
              </a:buClr>
              <a:buSzPct val="45000"/>
              <a:buFont typeface="Wingdings" charset="2"/>
              <a:buChar char=""/>
            </a:pPr>
            <a:r>
              <a:rPr lang="en-CA" sz="1400" b="0" strike="noStrike" spc="-1" dirty="0">
                <a:latin typeface="Nirmala UI Semilight"/>
              </a:rPr>
              <a:t>Cannot eliminate all risks: black swan events still possible</a:t>
            </a:r>
          </a:p>
          <a:p>
            <a:pPr marL="1296000" lvl="2" indent="-288000">
              <a:spcBef>
                <a:spcPts val="850"/>
              </a:spcBef>
              <a:buClr>
                <a:srgbClr val="000000"/>
              </a:buClr>
              <a:buSzPct val="45000"/>
              <a:buFont typeface="Wingdings" charset="2"/>
              <a:buChar char=""/>
            </a:pPr>
            <a:r>
              <a:rPr lang="en-CA" sz="1400" b="0" strike="noStrike" spc="-1" dirty="0">
                <a:latin typeface="Nirmala UI Semilight"/>
              </a:rPr>
              <a:t>Automation may miss context or create false confidence</a:t>
            </a:r>
          </a:p>
          <a:p>
            <a:pPr marL="1296000" lvl="2" indent="-288000">
              <a:spcBef>
                <a:spcPts val="850"/>
              </a:spcBef>
              <a:buClr>
                <a:srgbClr val="000000"/>
              </a:buClr>
              <a:buSzPct val="45000"/>
              <a:buFont typeface="Wingdings" charset="2"/>
              <a:buChar char=""/>
            </a:pPr>
            <a:r>
              <a:rPr lang="en-CA" sz="1400" b="0" strike="noStrike" spc="-1" dirty="0">
                <a:latin typeface="Nirmala UI Semilight"/>
              </a:rPr>
              <a:t>High implementation costs and complexity limit feasibility for smaller organizations</a:t>
            </a:r>
          </a:p>
          <a:p>
            <a:pPr marL="1296000" lvl="2" indent="-288000">
              <a:spcBef>
                <a:spcPts val="850"/>
              </a:spcBef>
              <a:buClr>
                <a:srgbClr val="000000"/>
              </a:buClr>
              <a:buSzPct val="45000"/>
              <a:buFont typeface="Wingdings" charset="2"/>
              <a:buChar char=""/>
            </a:pPr>
            <a:r>
              <a:rPr lang="en-CA" sz="1400" b="0" strike="noStrike" spc="-1" dirty="0">
                <a:latin typeface="Nirmala UI Semilight"/>
              </a:rPr>
              <a:t>Over-reliance on AI/automation can create hidden risks if not overseen</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PlaceHolder 1"/>
          <p:cNvSpPr>
            <a:spLocks noGrp="1"/>
          </p:cNvSpPr>
          <p:nvPr>
            <p:ph type="title"/>
          </p:nvPr>
        </p:nvSpPr>
        <p:spPr>
          <a:xfrm>
            <a:off x="599760" y="142920"/>
            <a:ext cx="8012160" cy="72864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Capability Models</a:t>
            </a:r>
          </a:p>
        </p:txBody>
      </p:sp>
      <p:sp>
        <p:nvSpPr>
          <p:cNvPr id="385"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Maturity modeling is a universal approach</a:t>
            </a:r>
          </a:p>
          <a:p>
            <a:pPr marL="864000" lvl="1" indent="-324000">
              <a:spcBef>
                <a:spcPts val="567"/>
              </a:spcBef>
              <a:buClr>
                <a:srgbClr val="000000"/>
              </a:buClr>
              <a:buSzPct val="45000"/>
              <a:buFont typeface="Wingdings" charset="2"/>
              <a:buChar char=""/>
            </a:pPr>
            <a:r>
              <a:rPr lang="en-CA" sz="1800" b="0" strike="noStrike" spc="-1">
                <a:latin typeface="Nirmala UI Semilight"/>
              </a:rPr>
              <a:t>Applied to testing, data, continuity, cybersecurity, governance, people, operations and development</a:t>
            </a:r>
          </a:p>
          <a:p>
            <a:pPr marL="864000" lvl="1" indent="-324000">
              <a:spcBef>
                <a:spcPts val="567"/>
              </a:spcBef>
              <a:buClr>
                <a:srgbClr val="000000"/>
              </a:buClr>
              <a:buSzPct val="45000"/>
              <a:buFont typeface="Wingdings" charset="2"/>
              <a:buChar char=""/>
            </a:pPr>
            <a:r>
              <a:rPr lang="en-CA" sz="1800" b="0" strike="noStrike" spc="-1">
                <a:latin typeface="Nirmala UI Semilight"/>
              </a:rPr>
              <a:t>The core pattern is always</a:t>
            </a:r>
          </a:p>
          <a:p>
            <a:pPr marL="1296000" lvl="2" indent="-288000">
              <a:spcBef>
                <a:spcPts val="850"/>
              </a:spcBef>
              <a:buClr>
                <a:srgbClr val="000000"/>
              </a:buClr>
              <a:buSzPct val="45000"/>
              <a:buFont typeface="Wingdings" charset="2"/>
              <a:buChar char=""/>
            </a:pPr>
            <a:r>
              <a:rPr lang="en-CA" sz="1400" b="0" strike="noStrike" spc="-1">
                <a:latin typeface="Nirmala UI Semilight"/>
              </a:rPr>
              <a:t>From ad hoc → repeatable → institutionalized → optimized → adaptive/self-correcting</a:t>
            </a:r>
          </a:p>
          <a:p>
            <a:pPr marL="864000" lvl="1" indent="-324000">
              <a:spcBef>
                <a:spcPts val="567"/>
              </a:spcBef>
              <a:buClr>
                <a:srgbClr val="000000"/>
              </a:buClr>
              <a:buSzPct val="45000"/>
              <a:buFont typeface="Wingdings" charset="2"/>
              <a:buChar char=""/>
            </a:pPr>
            <a:r>
              <a:rPr lang="en-CA" sz="1800" b="0" strike="noStrike" spc="-1">
                <a:latin typeface="Nirmala UI Semilight"/>
              </a:rPr>
              <a:t>These flesh out the maturity framework with specific milestones and practices that are relevant for that domain</a:t>
            </a:r>
          </a:p>
          <a:p>
            <a:pPr marL="1296000" lvl="2" indent="-288000">
              <a:spcBef>
                <a:spcPts val="850"/>
              </a:spcBef>
              <a:buClr>
                <a:srgbClr val="000000"/>
              </a:buClr>
              <a:buSzPct val="45000"/>
              <a:buFont typeface="Wingdings" charset="2"/>
              <a:buChar char=""/>
            </a:pPr>
            <a:r>
              <a:rPr lang="en-CA" sz="1400" b="0" strike="noStrike" spc="-1">
                <a:latin typeface="Nirmala UI Semilight"/>
              </a:rPr>
              <a:t>Some of these, like the testing and data maturity models depend on the overall process maturity level of the organization</a:t>
            </a:r>
          </a:p>
          <a:p>
            <a:pPr marL="1296000" lvl="2" indent="-288000">
              <a:spcBef>
                <a:spcPts val="850"/>
              </a:spcBef>
              <a:buClr>
                <a:srgbClr val="000000"/>
              </a:buClr>
              <a:buSzPct val="45000"/>
              <a:buFont typeface="Wingdings" charset="2"/>
              <a:buChar char=""/>
            </a:pPr>
            <a:r>
              <a:rPr lang="en-CA" sz="1400" b="0" strike="noStrike" spc="-1">
                <a:latin typeface="Nirmala UI Semilight"/>
              </a:rPr>
              <a:t>As a rule of thumb, a specialized maturity model is often, but not always, limited to the overall maturity level of the organization</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CERT Resilience Management Model</a:t>
            </a:r>
          </a:p>
        </p:txBody>
      </p:sp>
      <p:sp>
        <p:nvSpPr>
          <p:cNvPr id="387"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CERT Resilience Management Model (CERT-RMM)</a:t>
            </a:r>
          </a:p>
          <a:p>
            <a:pPr marL="864000" lvl="1" indent="-324000">
              <a:spcBef>
                <a:spcPts val="567"/>
              </a:spcBef>
              <a:buClr>
                <a:srgbClr val="000000"/>
              </a:buClr>
              <a:buSzPct val="45000"/>
              <a:buFont typeface="Wingdings" charset="2"/>
              <a:buChar char=""/>
            </a:pPr>
            <a:r>
              <a:rPr lang="en-CA" sz="1800" b="0" strike="noStrike" spc="-1">
                <a:latin typeface="Nirmala UI Semilight"/>
              </a:rPr>
              <a:t>Developed by Carnegie Mellon’s CERT (Computer Emergency Response Team)</a:t>
            </a:r>
          </a:p>
          <a:p>
            <a:pPr marL="864000" lvl="1" indent="-324000">
              <a:spcBef>
                <a:spcPts val="567"/>
              </a:spcBef>
              <a:buClr>
                <a:srgbClr val="000000"/>
              </a:buClr>
              <a:buSzPct val="45000"/>
              <a:buFont typeface="Wingdings" charset="2"/>
              <a:buChar char=""/>
            </a:pPr>
            <a:r>
              <a:rPr lang="en-CA" sz="1800" b="0" strike="noStrike" spc="-1">
                <a:latin typeface="Nirmala UI Semilight"/>
              </a:rPr>
              <a:t>Focused on operational resilience, security risk management, and continuity of critical services</a:t>
            </a:r>
          </a:p>
          <a:p>
            <a:pPr marL="864000" lvl="1" indent="-324000">
              <a:spcBef>
                <a:spcPts val="567"/>
              </a:spcBef>
              <a:buClr>
                <a:srgbClr val="000000"/>
              </a:buClr>
              <a:buSzPct val="45000"/>
              <a:buFont typeface="Wingdings" charset="2"/>
              <a:buChar char=""/>
            </a:pPr>
            <a:r>
              <a:rPr lang="en-CA" sz="1800" b="0" strike="noStrike" spc="-1">
                <a:latin typeface="Nirmala UI Semilight"/>
              </a:rPr>
              <a:t>Integrates principles of security, business continuity, and IT operations into a single maturity model</a:t>
            </a:r>
          </a:p>
          <a:p>
            <a:pPr marL="864000" lvl="1" indent="-324000">
              <a:spcBef>
                <a:spcPts val="567"/>
              </a:spcBef>
              <a:buClr>
                <a:srgbClr val="000000"/>
              </a:buClr>
              <a:buSzPct val="45000"/>
              <a:buFont typeface="Wingdings" charset="2"/>
              <a:buChar char=""/>
            </a:pPr>
            <a:r>
              <a:rPr lang="en-CA" sz="1800" b="0" strike="noStrike" spc="-1">
                <a:latin typeface="Nirmala UI Semilight"/>
              </a:rPr>
              <a:t>Widely used in critical infrastructure sectors (finance, energy, government)</a:t>
            </a:r>
          </a:p>
          <a:p>
            <a:pPr marL="864000" lvl="1" indent="-324000">
              <a:spcBef>
                <a:spcPts val="567"/>
              </a:spcBef>
              <a:buClr>
                <a:srgbClr val="000000"/>
              </a:buClr>
              <a:buSzPct val="45000"/>
              <a:buFont typeface="Wingdings" charset="2"/>
              <a:buChar char=""/>
            </a:pPr>
            <a:r>
              <a:rPr lang="en-CA" sz="1800" b="0" strike="noStrike" spc="-1">
                <a:latin typeface="Nirmala UI Semilight"/>
              </a:rPr>
              <a:t>Unlike generic models, CERT-RMM is explicitly designed for operational resilience</a:t>
            </a:r>
          </a:p>
          <a:p>
            <a:pPr marL="864000" lvl="1" indent="-324000">
              <a:spcBef>
                <a:spcPts val="567"/>
              </a:spcBef>
              <a:buClr>
                <a:srgbClr val="000000"/>
              </a:buClr>
              <a:buSzPct val="45000"/>
              <a:buFont typeface="Wingdings" charset="2"/>
              <a:buChar char=""/>
            </a:pPr>
            <a:r>
              <a:rPr lang="en-CA" sz="1800" b="0" strike="noStrike" spc="-1">
                <a:latin typeface="Nirmala UI Semilight"/>
              </a:rPr>
              <a:t>Directly ties risk management, security, and continuity together</a:t>
            </a:r>
          </a:p>
          <a:p>
            <a:pPr marL="1296000" lvl="2" indent="-288000">
              <a:spcBef>
                <a:spcPts val="850"/>
              </a:spcBef>
              <a:buClr>
                <a:srgbClr val="000000"/>
              </a:buClr>
              <a:buSzPct val="45000"/>
              <a:buFont typeface="Wingdings" charset="2"/>
              <a:buChar char=""/>
            </a:pPr>
            <a:r>
              <a:rPr lang="en-CA" sz="1400" b="0" strike="noStrike" spc="-1">
                <a:latin typeface="Nirmala UI Semilight"/>
              </a:rPr>
              <a:t>Level 1–2 = survival by firefighting (fragile resilience)</a:t>
            </a:r>
          </a:p>
          <a:p>
            <a:pPr marL="1296000" lvl="2" indent="-288000">
              <a:spcBef>
                <a:spcPts val="850"/>
              </a:spcBef>
              <a:buClr>
                <a:srgbClr val="000000"/>
              </a:buClr>
              <a:buSzPct val="45000"/>
              <a:buFont typeface="Wingdings" charset="2"/>
              <a:buChar char=""/>
            </a:pPr>
            <a:r>
              <a:rPr lang="en-CA" sz="1400" b="0" strike="noStrike" spc="-1">
                <a:latin typeface="Nirmala UI Semilight"/>
              </a:rPr>
              <a:t>Level 3 = consistency (resilience by design)</a:t>
            </a:r>
          </a:p>
          <a:p>
            <a:pPr marL="1296000" lvl="2" indent="-288000">
              <a:spcBef>
                <a:spcPts val="850"/>
              </a:spcBef>
              <a:buClr>
                <a:srgbClr val="000000"/>
              </a:buClr>
              <a:buSzPct val="45000"/>
              <a:buFont typeface="Wingdings" charset="2"/>
              <a:buChar char=""/>
            </a:pPr>
            <a:r>
              <a:rPr lang="en-CA" sz="1400" b="0" strike="noStrike" spc="-1">
                <a:latin typeface="Nirmala UI Semilight"/>
              </a:rPr>
              <a:t>Level 4 = predictability (resilience by measurement)</a:t>
            </a:r>
          </a:p>
          <a:p>
            <a:pPr marL="1296000" lvl="2" indent="-288000">
              <a:spcBef>
                <a:spcPts val="850"/>
              </a:spcBef>
              <a:buClr>
                <a:srgbClr val="000000"/>
              </a:buClr>
              <a:buSzPct val="45000"/>
              <a:buFont typeface="Wingdings" charset="2"/>
              <a:buChar char=""/>
            </a:pPr>
            <a:r>
              <a:rPr lang="en-CA" sz="1400" b="0" strike="noStrike" spc="-1">
                <a:latin typeface="Nirmala UI Semilight"/>
              </a:rPr>
              <a:t>Level 5 = adaptability (resilience as a living capability)</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CERT Resilience Management Model</a:t>
            </a:r>
          </a:p>
        </p:txBody>
      </p:sp>
      <p:sp>
        <p:nvSpPr>
          <p:cNvPr id="389"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dirty="0">
                <a:latin typeface="Nirmala UI Semilight"/>
              </a:rPr>
              <a:t>Level 0: Incomplete</a:t>
            </a:r>
          </a:p>
          <a:p>
            <a:pPr marL="864000" lvl="1" indent="-324000">
              <a:spcBef>
                <a:spcPts val="567"/>
              </a:spcBef>
              <a:buClr>
                <a:srgbClr val="000000"/>
              </a:buClr>
              <a:buSzPct val="45000"/>
              <a:buFont typeface="Wingdings" charset="2"/>
              <a:buChar char=""/>
            </a:pPr>
            <a:r>
              <a:rPr lang="en-CA" sz="1800" b="0" strike="noStrike" spc="-1" dirty="0">
                <a:latin typeface="Nirmala UI Semilight"/>
              </a:rPr>
              <a:t>No formal resilience processes in place, just ad hoc responses to incidents</a:t>
            </a:r>
          </a:p>
          <a:p>
            <a:pPr marL="864000" lvl="1" indent="-324000">
              <a:spcBef>
                <a:spcPts val="567"/>
              </a:spcBef>
              <a:buClr>
                <a:srgbClr val="000000"/>
              </a:buClr>
              <a:buSzPct val="45000"/>
              <a:buFont typeface="Wingdings" charset="2"/>
              <a:buChar char=""/>
            </a:pPr>
            <a:r>
              <a:rPr lang="en-CA" sz="1800" b="0" strike="noStrike" spc="-1" dirty="0">
                <a:latin typeface="Nirmala UI Semilight"/>
              </a:rPr>
              <a:t>Strengths </a:t>
            </a:r>
          </a:p>
          <a:p>
            <a:pPr marL="1296000" lvl="2" indent="-288000">
              <a:spcBef>
                <a:spcPts val="850"/>
              </a:spcBef>
              <a:buClr>
                <a:srgbClr val="000000"/>
              </a:buClr>
              <a:buSzPct val="45000"/>
              <a:buFont typeface="Wingdings" charset="2"/>
              <a:buChar char=""/>
            </a:pPr>
            <a:r>
              <a:rPr lang="en-CA" sz="1400" b="0" strike="noStrike" spc="-1" dirty="0">
                <a:latin typeface="Nirmala UI Semilight"/>
              </a:rPr>
              <a:t>Flexibility, quick improvisation</a:t>
            </a:r>
          </a:p>
          <a:p>
            <a:pPr marL="864000" lvl="1" indent="-324000">
              <a:spcBef>
                <a:spcPts val="567"/>
              </a:spcBef>
              <a:buClr>
                <a:srgbClr val="000000"/>
              </a:buClr>
              <a:buSzPct val="45000"/>
              <a:buFont typeface="Wingdings" charset="2"/>
              <a:buChar char=""/>
            </a:pPr>
            <a:r>
              <a:rPr lang="en-CA" sz="1800" b="0" strike="noStrike" spc="-1" dirty="0">
                <a:latin typeface="Nirmala UI Semilight"/>
              </a:rPr>
              <a:t>Weaknesses </a:t>
            </a:r>
          </a:p>
          <a:p>
            <a:pPr marL="1296000" lvl="2" indent="-288000">
              <a:spcBef>
                <a:spcPts val="850"/>
              </a:spcBef>
              <a:buClr>
                <a:srgbClr val="000000"/>
              </a:buClr>
              <a:buSzPct val="45000"/>
              <a:buFont typeface="Wingdings" charset="2"/>
              <a:buChar char=""/>
            </a:pPr>
            <a:r>
              <a:rPr lang="en-CA" sz="1400" b="0" strike="noStrike" spc="-1" dirty="0">
                <a:latin typeface="Nirmala UI Semilight"/>
              </a:rPr>
              <a:t>No predictability, high dependence on individuals, reactive only</a:t>
            </a:r>
          </a:p>
          <a:p>
            <a:pPr marL="864000" lvl="1" indent="-324000">
              <a:spcBef>
                <a:spcPts val="567"/>
              </a:spcBef>
              <a:buClr>
                <a:srgbClr val="000000"/>
              </a:buClr>
              <a:buSzPct val="45000"/>
              <a:buFont typeface="Wingdings" charset="2"/>
              <a:buChar char=""/>
            </a:pPr>
            <a:r>
              <a:rPr lang="en-CA" sz="1800" b="0" strike="noStrike" spc="-1" dirty="0">
                <a:latin typeface="Nirmala UI Semilight"/>
              </a:rPr>
              <a:t>Risk and resilience implications</a:t>
            </a:r>
          </a:p>
          <a:p>
            <a:pPr marL="1296000" lvl="2" indent="-288000">
              <a:spcBef>
                <a:spcPts val="850"/>
              </a:spcBef>
              <a:buClr>
                <a:srgbClr val="000000"/>
              </a:buClr>
              <a:buSzPct val="45000"/>
              <a:buFont typeface="Wingdings" charset="2"/>
              <a:buChar char=""/>
            </a:pPr>
            <a:r>
              <a:rPr lang="en-CA" sz="1400" b="0" i="1" strike="noStrike" spc="-1" dirty="0">
                <a:latin typeface="Nirmala UI Semilight"/>
              </a:rPr>
              <a:t>Preventive</a:t>
            </a:r>
            <a:r>
              <a:rPr lang="en-CA" sz="1400" b="0" strike="noStrike" spc="-1" dirty="0">
                <a:latin typeface="Nirmala UI Semilight"/>
              </a:rPr>
              <a:t>: None</a:t>
            </a:r>
          </a:p>
          <a:p>
            <a:pPr marL="1296000" lvl="2" indent="-288000">
              <a:spcBef>
                <a:spcPts val="850"/>
              </a:spcBef>
              <a:buClr>
                <a:srgbClr val="000000"/>
              </a:buClr>
              <a:buSzPct val="45000"/>
              <a:buFont typeface="Wingdings" charset="2"/>
              <a:buChar char=""/>
            </a:pPr>
            <a:r>
              <a:rPr lang="en-CA" sz="1400" b="0" i="1" strike="noStrike" spc="-1" dirty="0">
                <a:latin typeface="Nirmala UI Semilight"/>
              </a:rPr>
              <a:t>Detective</a:t>
            </a:r>
            <a:r>
              <a:rPr lang="en-CA" sz="1400" b="0" strike="noStrike" spc="-1" dirty="0">
                <a:latin typeface="Nirmala UI Semilight"/>
              </a:rPr>
              <a:t>: Incidents discovered accidentally or by external parties</a:t>
            </a:r>
          </a:p>
          <a:p>
            <a:pPr marL="1296000" lvl="2" indent="-288000">
              <a:spcBef>
                <a:spcPts val="850"/>
              </a:spcBef>
              <a:buClr>
                <a:srgbClr val="000000"/>
              </a:buClr>
              <a:buSzPct val="45000"/>
              <a:buFont typeface="Wingdings" charset="2"/>
              <a:buChar char=""/>
            </a:pPr>
            <a:r>
              <a:rPr lang="en-CA" sz="1400" b="0" i="1" strike="noStrike" spc="-1" dirty="0">
                <a:latin typeface="Nirmala UI Semilight"/>
              </a:rPr>
              <a:t>Corrective</a:t>
            </a:r>
            <a:r>
              <a:rPr lang="en-CA" sz="1400" b="0" strike="noStrike" spc="-1" dirty="0">
                <a:latin typeface="Nirmala UI Semilight"/>
              </a:rPr>
              <a:t>: Recovery is improvised, often incomplete</a:t>
            </a:r>
          </a:p>
          <a:p>
            <a:pPr marL="1296000" lvl="2" indent="-288000">
              <a:spcBef>
                <a:spcPts val="850"/>
              </a:spcBef>
              <a:buClr>
                <a:srgbClr val="000000"/>
              </a:buClr>
              <a:buSzPct val="45000"/>
              <a:buFont typeface="Wingdings" charset="2"/>
              <a:buChar char=""/>
            </a:pPr>
            <a:r>
              <a:rPr lang="en-CA" sz="1400" b="0" strike="noStrike" spc="-1" dirty="0">
                <a:latin typeface="Nirmala UI Semilight"/>
              </a:rPr>
              <a:t>Organizational resilience is fragile: disruptions often catastrophic</a:t>
            </a:r>
          </a:p>
          <a:p>
            <a:pPr marL="864000" lvl="1" indent="-324000">
              <a:spcBef>
                <a:spcPts val="567"/>
              </a:spcBef>
              <a:buClr>
                <a:srgbClr val="000000"/>
              </a:buClr>
              <a:buSzPct val="45000"/>
              <a:buFont typeface="Wingdings" charset="2"/>
              <a:buChar char=""/>
            </a:pPr>
            <a:r>
              <a:rPr lang="en-CA" sz="1800" b="0" strike="noStrike" spc="-1" dirty="0">
                <a:latin typeface="Nirmala UI Semilight"/>
              </a:rPr>
              <a:t>Example </a:t>
            </a:r>
          </a:p>
          <a:p>
            <a:pPr marL="1296000" lvl="2" indent="-288000">
              <a:spcBef>
                <a:spcPts val="850"/>
              </a:spcBef>
              <a:buClr>
                <a:srgbClr val="000000"/>
              </a:buClr>
              <a:buSzPct val="45000"/>
              <a:buFont typeface="Wingdings" charset="2"/>
              <a:buChar char=""/>
            </a:pPr>
            <a:r>
              <a:rPr lang="en-CA" sz="1400" b="0" strike="noStrike" spc="-1" dirty="0">
                <a:latin typeface="Nirmala UI Semilight"/>
              </a:rPr>
              <a:t>A small startup with no backups, no disaster recovery plan, and ad hoc security</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CERT Resilience Management Model</a:t>
            </a:r>
          </a:p>
        </p:txBody>
      </p:sp>
      <p:sp>
        <p:nvSpPr>
          <p:cNvPr id="391"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dirty="0">
                <a:latin typeface="Nirmala UI Semilight"/>
              </a:rPr>
              <a:t>Level 1: Performed</a:t>
            </a:r>
          </a:p>
          <a:p>
            <a:pPr marL="864000" lvl="1" indent="-324000">
              <a:spcBef>
                <a:spcPts val="567"/>
              </a:spcBef>
              <a:buClr>
                <a:srgbClr val="000000"/>
              </a:buClr>
              <a:buSzPct val="45000"/>
              <a:buFont typeface="Wingdings" charset="2"/>
              <a:buChar char=""/>
            </a:pPr>
            <a:r>
              <a:rPr lang="en-CA" sz="1800" b="0" strike="noStrike" spc="-1" dirty="0">
                <a:latin typeface="Nirmala UI Semilight"/>
              </a:rPr>
              <a:t>Some resilience-related practices exist but are inconsistent and undocumented</a:t>
            </a:r>
          </a:p>
          <a:p>
            <a:pPr marL="864000" lvl="1" indent="-324000">
              <a:spcBef>
                <a:spcPts val="567"/>
              </a:spcBef>
              <a:buClr>
                <a:srgbClr val="000000"/>
              </a:buClr>
              <a:buSzPct val="45000"/>
              <a:buFont typeface="Wingdings" charset="2"/>
              <a:buChar char=""/>
            </a:pPr>
            <a:r>
              <a:rPr lang="en-CA" sz="1800" b="0" strike="noStrike" spc="-1" dirty="0">
                <a:latin typeface="Nirmala UI Semilight"/>
              </a:rPr>
              <a:t>Strengths</a:t>
            </a:r>
          </a:p>
          <a:p>
            <a:pPr marL="1296000" lvl="2" indent="-288000">
              <a:spcBef>
                <a:spcPts val="850"/>
              </a:spcBef>
              <a:buClr>
                <a:srgbClr val="000000"/>
              </a:buClr>
              <a:buSzPct val="45000"/>
              <a:buFont typeface="Wingdings" charset="2"/>
              <a:buChar char=""/>
            </a:pPr>
            <a:r>
              <a:rPr lang="en-CA" sz="1400" b="0" strike="noStrike" spc="-1" dirty="0">
                <a:latin typeface="Nirmala UI Semilight"/>
              </a:rPr>
              <a:t>At least basic awareness of the need for resilience</a:t>
            </a:r>
          </a:p>
          <a:p>
            <a:pPr marL="864000" lvl="1" indent="-324000">
              <a:spcBef>
                <a:spcPts val="567"/>
              </a:spcBef>
              <a:buClr>
                <a:srgbClr val="000000"/>
              </a:buClr>
              <a:buSzPct val="45000"/>
              <a:buFont typeface="Wingdings" charset="2"/>
              <a:buChar char=""/>
            </a:pPr>
            <a:r>
              <a:rPr lang="en-CA" sz="1800" b="0" strike="noStrike" spc="-1" dirty="0">
                <a:latin typeface="Nirmala UI Semilight"/>
              </a:rPr>
              <a:t>Weaknesses</a:t>
            </a:r>
          </a:p>
          <a:p>
            <a:pPr marL="1296000" lvl="2" indent="-288000">
              <a:spcBef>
                <a:spcPts val="850"/>
              </a:spcBef>
              <a:buClr>
                <a:srgbClr val="000000"/>
              </a:buClr>
              <a:buSzPct val="45000"/>
              <a:buFont typeface="Wingdings" charset="2"/>
              <a:buChar char=""/>
            </a:pPr>
            <a:r>
              <a:rPr lang="en-CA" sz="1400" b="0" strike="noStrike" spc="-1" dirty="0">
                <a:latin typeface="Nirmala UI Semilight"/>
              </a:rPr>
              <a:t>Reliance on individuals; outcomes unpredictable</a:t>
            </a:r>
          </a:p>
          <a:p>
            <a:pPr marL="864000" lvl="1" indent="-324000">
              <a:spcBef>
                <a:spcPts val="567"/>
              </a:spcBef>
              <a:buClr>
                <a:srgbClr val="000000"/>
              </a:buClr>
              <a:buSzPct val="45000"/>
              <a:buFont typeface="Wingdings" charset="2"/>
              <a:buChar char=""/>
            </a:pPr>
            <a:r>
              <a:rPr lang="en-CA" sz="1800" b="0" strike="noStrike" spc="-1" dirty="0">
                <a:latin typeface="Nirmala UI Semilight"/>
              </a:rPr>
              <a:t>Risk and resilience implications</a:t>
            </a:r>
          </a:p>
          <a:p>
            <a:pPr marL="1296000" lvl="2" indent="-288000">
              <a:spcBef>
                <a:spcPts val="850"/>
              </a:spcBef>
              <a:buClr>
                <a:srgbClr val="000000"/>
              </a:buClr>
              <a:buSzPct val="45000"/>
              <a:buFont typeface="Wingdings" charset="2"/>
              <a:buChar char=""/>
            </a:pPr>
            <a:r>
              <a:rPr lang="en-CA" sz="1400" b="0" i="1" strike="noStrike" spc="-1" dirty="0">
                <a:latin typeface="Nirmala UI Semilight"/>
              </a:rPr>
              <a:t>Preventive: </a:t>
            </a:r>
            <a:r>
              <a:rPr lang="en-CA" sz="1400" b="0" strike="noStrike" spc="-1" dirty="0">
                <a:latin typeface="Nirmala UI Semilight"/>
              </a:rPr>
              <a:t>Basic measures (passwords, occasional backups)</a:t>
            </a:r>
          </a:p>
          <a:p>
            <a:pPr marL="1296000" lvl="2" indent="-288000">
              <a:spcBef>
                <a:spcPts val="850"/>
              </a:spcBef>
              <a:buClr>
                <a:srgbClr val="000000"/>
              </a:buClr>
              <a:buSzPct val="45000"/>
              <a:buFont typeface="Wingdings" charset="2"/>
              <a:buChar char=""/>
            </a:pPr>
            <a:r>
              <a:rPr lang="en-CA" sz="1400" b="0" i="1" strike="noStrike" spc="-1" dirty="0">
                <a:latin typeface="Nirmala UI Semilight"/>
              </a:rPr>
              <a:t>Detective</a:t>
            </a:r>
            <a:r>
              <a:rPr lang="en-CA" sz="1400" b="0" strike="noStrike" spc="-1" dirty="0">
                <a:latin typeface="Nirmala UI Semilight"/>
              </a:rPr>
              <a:t>: Manual monitoring, informal reporting</a:t>
            </a:r>
          </a:p>
          <a:p>
            <a:pPr marL="1296000" lvl="2" indent="-288000">
              <a:spcBef>
                <a:spcPts val="850"/>
              </a:spcBef>
              <a:buClr>
                <a:srgbClr val="000000"/>
              </a:buClr>
              <a:buSzPct val="45000"/>
              <a:buFont typeface="Wingdings" charset="2"/>
              <a:buChar char=""/>
            </a:pPr>
            <a:r>
              <a:rPr lang="en-CA" sz="1400" b="0" i="1" strike="noStrike" spc="-1" dirty="0">
                <a:latin typeface="Nirmala UI Semilight"/>
              </a:rPr>
              <a:t>Corrective</a:t>
            </a:r>
            <a:r>
              <a:rPr lang="en-CA" sz="1400" b="0" strike="noStrike" spc="-1" dirty="0">
                <a:latin typeface="Nirmala UI Semilight"/>
              </a:rPr>
              <a:t>: Incident response handled ad hoc</a:t>
            </a:r>
          </a:p>
          <a:p>
            <a:pPr marL="1296000" lvl="2" indent="-288000">
              <a:spcBef>
                <a:spcPts val="850"/>
              </a:spcBef>
              <a:buClr>
                <a:srgbClr val="000000"/>
              </a:buClr>
              <a:buSzPct val="45000"/>
              <a:buFont typeface="Wingdings" charset="2"/>
              <a:buChar char=""/>
            </a:pPr>
            <a:r>
              <a:rPr lang="en-CA" sz="1400" b="0" strike="noStrike" spc="-1" dirty="0">
                <a:latin typeface="Nirmala UI Semilight"/>
              </a:rPr>
              <a:t>Resilience still low and unpredictable</a:t>
            </a:r>
          </a:p>
          <a:p>
            <a:pPr marL="864000" lvl="1" indent="-324000">
              <a:spcBef>
                <a:spcPts val="567"/>
              </a:spcBef>
              <a:buClr>
                <a:srgbClr val="000000"/>
              </a:buClr>
              <a:buSzPct val="45000"/>
              <a:buFont typeface="Wingdings" charset="2"/>
              <a:buChar char=""/>
            </a:pPr>
            <a:r>
              <a:rPr lang="en-CA" sz="1800" b="0" strike="noStrike" spc="-1" dirty="0">
                <a:latin typeface="Nirmala UI Semilight"/>
              </a:rPr>
              <a:t>Example </a:t>
            </a:r>
          </a:p>
          <a:p>
            <a:pPr marL="1296000" lvl="2" indent="-288000">
              <a:spcBef>
                <a:spcPts val="850"/>
              </a:spcBef>
              <a:buClr>
                <a:srgbClr val="000000"/>
              </a:buClr>
              <a:buSzPct val="45000"/>
              <a:buFont typeface="Wingdings" charset="2"/>
              <a:buChar char=""/>
            </a:pPr>
            <a:r>
              <a:rPr lang="en-CA" sz="1400" b="0" strike="noStrike" spc="-1" dirty="0">
                <a:latin typeface="Nirmala UI Semilight"/>
              </a:rPr>
              <a:t>IT team that occasionally patches systems and keeps informal backup copies</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CERT Resilience Management Model</a:t>
            </a:r>
          </a:p>
        </p:txBody>
      </p:sp>
      <p:sp>
        <p:nvSpPr>
          <p:cNvPr id="393" name="PlaceHolder 2"/>
          <p:cNvSpPr>
            <a:spLocks noGrp="1"/>
          </p:cNvSpPr>
          <p:nvPr>
            <p:ph/>
          </p:nvPr>
        </p:nvSpPr>
        <p:spPr>
          <a:xfrm>
            <a:off x="424800" y="1051200"/>
            <a:ext cx="10340640" cy="4981320"/>
          </a:xfrm>
          <a:prstGeom prst="rect">
            <a:avLst/>
          </a:prstGeom>
          <a:noFill/>
          <a:ln w="0">
            <a:noFill/>
          </a:ln>
        </p:spPr>
        <p:txBody>
          <a:bodyPr lIns="0" tIns="0" rIns="0" bIns="0" anchor="t">
            <a:normAutofit fontScale="98000"/>
          </a:bodyPr>
          <a:lstStyle/>
          <a:p>
            <a:pPr marL="432000" indent="-324000">
              <a:spcBef>
                <a:spcPts val="1134"/>
              </a:spcBef>
              <a:buClr>
                <a:srgbClr val="000000"/>
              </a:buClr>
              <a:buSzPct val="45000"/>
              <a:buFont typeface="Wingdings" charset="2"/>
              <a:buChar char=""/>
            </a:pPr>
            <a:r>
              <a:rPr lang="en-CA" sz="2400" b="0" strike="noStrike" spc="-1" dirty="0">
                <a:latin typeface="Nirmala UI Semilight"/>
              </a:rPr>
              <a:t>Level 2: Managed</a:t>
            </a:r>
          </a:p>
          <a:p>
            <a:pPr marL="864000" lvl="1" indent="-324000">
              <a:spcBef>
                <a:spcPts val="567"/>
              </a:spcBef>
              <a:buClr>
                <a:srgbClr val="000000"/>
              </a:buClr>
              <a:buSzPct val="45000"/>
              <a:buFont typeface="Wingdings" charset="2"/>
              <a:buChar char=""/>
            </a:pPr>
            <a:r>
              <a:rPr lang="en-CA" sz="1800" b="0" strike="noStrike" spc="-1" dirty="0">
                <a:latin typeface="Nirmala UI Semilight"/>
              </a:rPr>
              <a:t>Resilience practices are planned and tracked at the project or team level</a:t>
            </a:r>
          </a:p>
          <a:p>
            <a:pPr marL="1296000" lvl="2" indent="-288000">
              <a:spcBef>
                <a:spcPts val="850"/>
              </a:spcBef>
              <a:buClr>
                <a:srgbClr val="000000"/>
              </a:buClr>
              <a:buSzPct val="45000"/>
              <a:buFont typeface="Wingdings" charset="2"/>
              <a:buChar char=""/>
            </a:pPr>
            <a:r>
              <a:rPr lang="en-CA" sz="1400" b="0" strike="noStrike" spc="-1" dirty="0">
                <a:latin typeface="Nirmala UI Semilight"/>
              </a:rPr>
              <a:t>Processes repeatable, but not standardized enterprise-wide</a:t>
            </a:r>
          </a:p>
          <a:p>
            <a:pPr marL="864000" lvl="1" indent="-324000">
              <a:spcBef>
                <a:spcPts val="567"/>
              </a:spcBef>
              <a:buClr>
                <a:srgbClr val="000000"/>
              </a:buClr>
              <a:buSzPct val="45000"/>
              <a:buFont typeface="Wingdings" charset="2"/>
              <a:buChar char=""/>
            </a:pPr>
            <a:r>
              <a:rPr lang="en-CA" sz="1800" b="0" strike="noStrike" spc="-1" dirty="0">
                <a:latin typeface="Nirmala UI Semilight"/>
              </a:rPr>
              <a:t>Strengths </a:t>
            </a:r>
          </a:p>
          <a:p>
            <a:pPr marL="1296000" lvl="2" indent="-288000">
              <a:spcBef>
                <a:spcPts val="850"/>
              </a:spcBef>
              <a:buClr>
                <a:srgbClr val="000000"/>
              </a:buClr>
              <a:buSzPct val="45000"/>
              <a:buFont typeface="Wingdings" charset="2"/>
              <a:buChar char=""/>
            </a:pPr>
            <a:r>
              <a:rPr lang="en-CA" sz="1400" b="0" strike="noStrike" spc="-1" dirty="0">
                <a:latin typeface="Nirmala UI Semilight"/>
              </a:rPr>
              <a:t>Teams can deliver resilience outcomes consistently</a:t>
            </a:r>
          </a:p>
          <a:p>
            <a:pPr marL="864000" lvl="1" indent="-324000">
              <a:spcBef>
                <a:spcPts val="567"/>
              </a:spcBef>
              <a:buClr>
                <a:srgbClr val="000000"/>
              </a:buClr>
              <a:buSzPct val="45000"/>
              <a:buFont typeface="Wingdings" charset="2"/>
              <a:buChar char=""/>
            </a:pPr>
            <a:r>
              <a:rPr lang="en-CA" sz="1800" b="0" strike="noStrike" spc="-1" dirty="0">
                <a:latin typeface="Nirmala UI Semilight"/>
              </a:rPr>
              <a:t>Weaknesses</a:t>
            </a:r>
          </a:p>
          <a:p>
            <a:pPr marL="1296000" lvl="2" indent="-288000">
              <a:spcBef>
                <a:spcPts val="850"/>
              </a:spcBef>
              <a:buClr>
                <a:srgbClr val="000000"/>
              </a:buClr>
              <a:buSzPct val="45000"/>
              <a:buFont typeface="Wingdings" charset="2"/>
              <a:buChar char=""/>
            </a:pPr>
            <a:r>
              <a:rPr lang="en-CA" sz="1400" b="0" strike="noStrike" spc="-1" dirty="0">
                <a:latin typeface="Nirmala UI Semilight"/>
              </a:rPr>
              <a:t>Silos; resilience varies across the organization</a:t>
            </a:r>
          </a:p>
          <a:p>
            <a:pPr marL="864000" lvl="1" indent="-324000">
              <a:spcBef>
                <a:spcPts val="567"/>
              </a:spcBef>
              <a:buClr>
                <a:srgbClr val="000000"/>
              </a:buClr>
              <a:buSzPct val="45000"/>
              <a:buFont typeface="Wingdings" charset="2"/>
              <a:buChar char=""/>
            </a:pPr>
            <a:r>
              <a:rPr lang="en-CA" sz="1800" b="0" strike="noStrike" spc="-1" dirty="0">
                <a:latin typeface="Nirmala UI Semilight"/>
              </a:rPr>
              <a:t>Risk and resilience implications</a:t>
            </a:r>
          </a:p>
          <a:p>
            <a:pPr marL="1296000" lvl="2" indent="-288000">
              <a:spcBef>
                <a:spcPts val="850"/>
              </a:spcBef>
              <a:buClr>
                <a:srgbClr val="000000"/>
              </a:buClr>
              <a:buSzPct val="45000"/>
              <a:buFont typeface="Wingdings" charset="2"/>
              <a:buChar char=""/>
            </a:pPr>
            <a:r>
              <a:rPr lang="en-CA" sz="1400" b="0" i="1" strike="noStrike" spc="-1" dirty="0">
                <a:latin typeface="Nirmala UI Semilight"/>
              </a:rPr>
              <a:t>Preventive</a:t>
            </a:r>
            <a:r>
              <a:rPr lang="en-CA" sz="1400" b="0" strike="noStrike" spc="-1" dirty="0">
                <a:latin typeface="Nirmala UI Semilight"/>
              </a:rPr>
              <a:t>: Basic SOPs for security, backup, patching</a:t>
            </a:r>
          </a:p>
          <a:p>
            <a:pPr marL="1296000" lvl="2" indent="-288000">
              <a:spcBef>
                <a:spcPts val="850"/>
              </a:spcBef>
              <a:buClr>
                <a:srgbClr val="000000"/>
              </a:buClr>
              <a:buSzPct val="45000"/>
              <a:buFont typeface="Wingdings" charset="2"/>
              <a:buChar char=""/>
            </a:pPr>
            <a:r>
              <a:rPr lang="en-CA" sz="1400" b="0" i="1" strike="noStrike" spc="-1" dirty="0">
                <a:latin typeface="Nirmala UI Semilight"/>
              </a:rPr>
              <a:t>Detective</a:t>
            </a:r>
            <a:r>
              <a:rPr lang="en-CA" sz="1400" b="0" strike="noStrike" spc="-1" dirty="0">
                <a:latin typeface="Nirmala UI Semilight"/>
              </a:rPr>
              <a:t>: Logs reviewed manually or semi-regularly</a:t>
            </a:r>
          </a:p>
          <a:p>
            <a:pPr marL="1296000" lvl="2" indent="-288000">
              <a:spcBef>
                <a:spcPts val="850"/>
              </a:spcBef>
              <a:buClr>
                <a:srgbClr val="000000"/>
              </a:buClr>
              <a:buSzPct val="45000"/>
              <a:buFont typeface="Wingdings" charset="2"/>
              <a:buChar char=""/>
            </a:pPr>
            <a:r>
              <a:rPr lang="en-CA" sz="1400" b="0" i="1" strike="noStrike" spc="-1" dirty="0">
                <a:latin typeface="Nirmala UI Semilight"/>
              </a:rPr>
              <a:t>Corrective</a:t>
            </a:r>
            <a:r>
              <a:rPr lang="en-CA" sz="1400" b="0" strike="noStrike" spc="-1" dirty="0">
                <a:latin typeface="Nirmala UI Semilight"/>
              </a:rPr>
              <a:t>: Recovery documented but not standardized across units</a:t>
            </a:r>
          </a:p>
          <a:p>
            <a:pPr marL="1296000" lvl="2" indent="-288000">
              <a:spcBef>
                <a:spcPts val="850"/>
              </a:spcBef>
              <a:buClr>
                <a:srgbClr val="000000"/>
              </a:buClr>
              <a:buSzPct val="45000"/>
              <a:buFont typeface="Wingdings" charset="2"/>
              <a:buChar char=""/>
            </a:pPr>
            <a:r>
              <a:rPr lang="en-CA" sz="1400" b="0" strike="noStrike" spc="-1" dirty="0">
                <a:latin typeface="Nirmala UI Semilight"/>
              </a:rPr>
              <a:t>Resilience moderate but fragmented: depends on team maturity</a:t>
            </a:r>
          </a:p>
          <a:p>
            <a:pPr marL="864000" lvl="1" indent="-324000">
              <a:spcBef>
                <a:spcPts val="567"/>
              </a:spcBef>
              <a:buClr>
                <a:srgbClr val="000000"/>
              </a:buClr>
              <a:buSzPct val="45000"/>
              <a:buFont typeface="Wingdings" charset="2"/>
              <a:buChar char=""/>
            </a:pPr>
            <a:r>
              <a:rPr lang="en-CA" sz="1800" b="0" strike="noStrike" spc="-1" dirty="0">
                <a:latin typeface="Nirmala UI Semilight"/>
              </a:rPr>
              <a:t>Example</a:t>
            </a:r>
          </a:p>
          <a:p>
            <a:pPr marL="1296000" lvl="2" indent="-288000">
              <a:spcBef>
                <a:spcPts val="850"/>
              </a:spcBef>
              <a:buClr>
                <a:srgbClr val="000000"/>
              </a:buClr>
              <a:buSzPct val="45000"/>
              <a:buFont typeface="Wingdings" charset="2"/>
              <a:buChar char=""/>
            </a:pPr>
            <a:r>
              <a:rPr lang="en-CA" sz="1400" b="0" strike="noStrike" spc="-1" dirty="0">
                <a:latin typeface="Nirmala UI Semilight"/>
              </a:rPr>
              <a:t>One business unit has a tested recovery plan; others rely on ad hoc fixes</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CERT Resilience Management Model</a:t>
            </a:r>
          </a:p>
        </p:txBody>
      </p:sp>
      <p:sp>
        <p:nvSpPr>
          <p:cNvPr id="395" name="PlaceHolder 2"/>
          <p:cNvSpPr>
            <a:spLocks noGrp="1"/>
          </p:cNvSpPr>
          <p:nvPr>
            <p:ph/>
          </p:nvPr>
        </p:nvSpPr>
        <p:spPr>
          <a:xfrm>
            <a:off x="424800" y="1051200"/>
            <a:ext cx="10340640" cy="4981320"/>
          </a:xfrm>
          <a:prstGeom prst="rect">
            <a:avLst/>
          </a:prstGeom>
          <a:noFill/>
          <a:ln w="0">
            <a:noFill/>
          </a:ln>
        </p:spPr>
        <p:txBody>
          <a:bodyPr lIns="0" tIns="0" rIns="0" bIns="0" anchor="t">
            <a:normAutofit fontScale="99000"/>
          </a:bodyPr>
          <a:lstStyle/>
          <a:p>
            <a:pPr marL="432000" indent="-324000">
              <a:spcBef>
                <a:spcPts val="1134"/>
              </a:spcBef>
              <a:buClr>
                <a:srgbClr val="000000"/>
              </a:buClr>
              <a:buSzPct val="45000"/>
              <a:buFont typeface="Wingdings" charset="2"/>
              <a:buChar char=""/>
            </a:pPr>
            <a:r>
              <a:rPr lang="en-CA" sz="2400" b="0" strike="noStrike" spc="-1" dirty="0">
                <a:latin typeface="Nirmala UI Semilight"/>
              </a:rPr>
              <a:t>Level 3: Defined</a:t>
            </a:r>
          </a:p>
          <a:p>
            <a:pPr marL="864000" lvl="1" indent="-324000">
              <a:spcBef>
                <a:spcPts val="567"/>
              </a:spcBef>
              <a:buClr>
                <a:srgbClr val="000000"/>
              </a:buClr>
              <a:buSzPct val="45000"/>
              <a:buFont typeface="Wingdings" charset="2"/>
              <a:buChar char=""/>
            </a:pPr>
            <a:r>
              <a:rPr lang="en-CA" sz="1800" b="0" strike="noStrike" spc="-1" dirty="0">
                <a:latin typeface="Nirmala UI Semilight"/>
              </a:rPr>
              <a:t>Organization-wide resilience processes are defined, documented, and standardized. Clear policies exist for continuity, risk, and security</a:t>
            </a:r>
          </a:p>
          <a:p>
            <a:pPr marL="864000" lvl="1" indent="-324000">
              <a:spcBef>
                <a:spcPts val="567"/>
              </a:spcBef>
              <a:buClr>
                <a:srgbClr val="000000"/>
              </a:buClr>
              <a:buSzPct val="45000"/>
              <a:buFont typeface="Wingdings" charset="2"/>
              <a:buChar char=""/>
            </a:pPr>
            <a:r>
              <a:rPr lang="en-CA" sz="1800" b="0" strike="noStrike" spc="-1" dirty="0">
                <a:latin typeface="Nirmala UI Semilight"/>
              </a:rPr>
              <a:t>Strengths </a:t>
            </a:r>
          </a:p>
          <a:p>
            <a:pPr marL="1296000" lvl="2" indent="-288000">
              <a:spcBef>
                <a:spcPts val="850"/>
              </a:spcBef>
              <a:buClr>
                <a:srgbClr val="000000"/>
              </a:buClr>
              <a:buSzPct val="45000"/>
              <a:buFont typeface="Wingdings" charset="2"/>
              <a:buChar char=""/>
            </a:pPr>
            <a:r>
              <a:rPr lang="en-CA" sz="1400" b="0" strike="noStrike" spc="-1" dirty="0">
                <a:latin typeface="Nirmala UI Semilight"/>
              </a:rPr>
              <a:t>Consistency across the enterprise; resilience part of culture</a:t>
            </a:r>
          </a:p>
          <a:p>
            <a:pPr marL="864000" lvl="1" indent="-324000">
              <a:spcBef>
                <a:spcPts val="567"/>
              </a:spcBef>
              <a:buClr>
                <a:srgbClr val="000000"/>
              </a:buClr>
              <a:buSzPct val="45000"/>
              <a:buFont typeface="Wingdings" charset="2"/>
              <a:buChar char=""/>
            </a:pPr>
            <a:r>
              <a:rPr lang="en-CA" sz="1800" b="0" strike="noStrike" spc="-1" dirty="0">
                <a:latin typeface="Nirmala UI Semilight"/>
              </a:rPr>
              <a:t>Weaknesses </a:t>
            </a:r>
          </a:p>
          <a:p>
            <a:pPr marL="1296000" lvl="2" indent="-288000">
              <a:spcBef>
                <a:spcPts val="850"/>
              </a:spcBef>
              <a:buClr>
                <a:srgbClr val="000000"/>
              </a:buClr>
              <a:buSzPct val="45000"/>
              <a:buFont typeface="Wingdings" charset="2"/>
              <a:buChar char=""/>
            </a:pPr>
            <a:r>
              <a:rPr lang="en-CA" sz="1400" b="0" strike="noStrike" spc="-1" dirty="0">
                <a:latin typeface="Nirmala UI Semilight"/>
              </a:rPr>
              <a:t>May become compliance-focused; adaptation to new risks still slow</a:t>
            </a:r>
          </a:p>
          <a:p>
            <a:pPr marL="864000" lvl="1" indent="-324000">
              <a:spcBef>
                <a:spcPts val="567"/>
              </a:spcBef>
              <a:buClr>
                <a:srgbClr val="000000"/>
              </a:buClr>
              <a:buSzPct val="45000"/>
              <a:buFont typeface="Wingdings" charset="2"/>
              <a:buChar char=""/>
            </a:pPr>
            <a:r>
              <a:rPr lang="en-CA" sz="1800" b="0" strike="noStrike" spc="-1" dirty="0">
                <a:latin typeface="Nirmala UI Semilight"/>
              </a:rPr>
              <a:t>Risk and resilience implications</a:t>
            </a:r>
          </a:p>
          <a:p>
            <a:pPr marL="1296000" lvl="2" indent="-288000">
              <a:spcBef>
                <a:spcPts val="850"/>
              </a:spcBef>
              <a:buClr>
                <a:srgbClr val="000000"/>
              </a:buClr>
              <a:buSzPct val="45000"/>
              <a:buFont typeface="Wingdings" charset="2"/>
              <a:buChar char=""/>
            </a:pPr>
            <a:r>
              <a:rPr lang="en-CA" sz="1400" b="0" i="1" strike="noStrike" spc="-1" dirty="0">
                <a:latin typeface="Nirmala UI Semilight"/>
              </a:rPr>
              <a:t>Preventive</a:t>
            </a:r>
            <a:r>
              <a:rPr lang="en-CA" sz="1400" b="0" strike="noStrike" spc="-1" dirty="0">
                <a:latin typeface="Nirmala UI Semilight"/>
              </a:rPr>
              <a:t>: Enterprise-wide policies (security standards, resilience training)</a:t>
            </a:r>
          </a:p>
          <a:p>
            <a:pPr marL="1296000" lvl="2" indent="-288000">
              <a:spcBef>
                <a:spcPts val="850"/>
              </a:spcBef>
              <a:buClr>
                <a:srgbClr val="000000"/>
              </a:buClr>
              <a:buSzPct val="45000"/>
              <a:buFont typeface="Wingdings" charset="2"/>
              <a:buChar char=""/>
            </a:pPr>
            <a:r>
              <a:rPr lang="en-CA" sz="1400" b="0" i="1" strike="noStrike" spc="-1" dirty="0">
                <a:latin typeface="Nirmala UI Semilight"/>
              </a:rPr>
              <a:t>Detective</a:t>
            </a:r>
            <a:r>
              <a:rPr lang="en-CA" sz="1400" b="0" strike="noStrike" spc="-1" dirty="0">
                <a:latin typeface="Nirmala UI Semilight"/>
              </a:rPr>
              <a:t>: Consistent monitoring and incident tracking</a:t>
            </a:r>
          </a:p>
          <a:p>
            <a:pPr marL="1296000" lvl="2" indent="-288000">
              <a:spcBef>
                <a:spcPts val="850"/>
              </a:spcBef>
              <a:buClr>
                <a:srgbClr val="000000"/>
              </a:buClr>
              <a:buSzPct val="45000"/>
              <a:buFont typeface="Wingdings" charset="2"/>
              <a:buChar char=""/>
            </a:pPr>
            <a:r>
              <a:rPr lang="en-CA" sz="1400" b="0" i="1" strike="noStrike" spc="-1" dirty="0">
                <a:latin typeface="Nirmala UI Semilight"/>
              </a:rPr>
              <a:t>Corrective</a:t>
            </a:r>
            <a:r>
              <a:rPr lang="en-CA" sz="1400" b="0" strike="noStrike" spc="-1" dirty="0">
                <a:latin typeface="Nirmala UI Semilight"/>
              </a:rPr>
              <a:t>: Recovery procedures formally documented and tested</a:t>
            </a:r>
          </a:p>
          <a:p>
            <a:pPr marL="1296000" lvl="2" indent="-288000">
              <a:spcBef>
                <a:spcPts val="850"/>
              </a:spcBef>
              <a:buClr>
                <a:srgbClr val="000000"/>
              </a:buClr>
              <a:buSzPct val="45000"/>
              <a:buFont typeface="Wingdings" charset="2"/>
              <a:buChar char=""/>
            </a:pPr>
            <a:r>
              <a:rPr lang="en-CA" sz="1400" b="0" strike="noStrike" spc="-1" dirty="0">
                <a:latin typeface="Nirmala UI Semilight"/>
              </a:rPr>
              <a:t>Strong resilience, but not yet adaptive</a:t>
            </a:r>
          </a:p>
          <a:p>
            <a:pPr marL="864000" lvl="1" indent="-324000">
              <a:spcBef>
                <a:spcPts val="567"/>
              </a:spcBef>
              <a:buClr>
                <a:srgbClr val="000000"/>
              </a:buClr>
              <a:buSzPct val="45000"/>
              <a:buFont typeface="Wingdings" charset="2"/>
              <a:buChar char=""/>
            </a:pPr>
            <a:r>
              <a:rPr lang="en-CA" sz="1800" b="0" strike="noStrike" spc="-1" dirty="0">
                <a:latin typeface="Nirmala UI Semilight"/>
              </a:rPr>
              <a:t>Example</a:t>
            </a:r>
          </a:p>
          <a:p>
            <a:pPr marL="1296000" lvl="2" indent="-288000">
              <a:spcBef>
                <a:spcPts val="850"/>
              </a:spcBef>
              <a:buClr>
                <a:srgbClr val="000000"/>
              </a:buClr>
              <a:buSzPct val="45000"/>
              <a:buFont typeface="Wingdings" charset="2"/>
              <a:buChar char=""/>
            </a:pPr>
            <a:r>
              <a:rPr lang="en-CA" sz="1400" b="0" strike="noStrike" spc="-1" dirty="0">
                <a:latin typeface="Nirmala UI Semilight"/>
              </a:rPr>
              <a:t>A bank adopting standardized incident response and continuity planning across all departments</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PlaceHolder 1"/>
          <p:cNvSpPr>
            <a:spLocks noGrp="1"/>
          </p:cNvSpPr>
          <p:nvPr>
            <p:ph type="title"/>
          </p:nvPr>
        </p:nvSpPr>
        <p:spPr>
          <a:xfrm>
            <a:off x="599760" y="142920"/>
            <a:ext cx="8012160" cy="72864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Software Engineering Institute</a:t>
            </a:r>
          </a:p>
        </p:txBody>
      </p:sp>
      <p:sp>
        <p:nvSpPr>
          <p:cNvPr id="324" name="PlaceHolder 2"/>
          <p:cNvSpPr>
            <a:spLocks noGrp="1"/>
          </p:cNvSpPr>
          <p:nvPr>
            <p:ph/>
          </p:nvPr>
        </p:nvSpPr>
        <p:spPr>
          <a:xfrm>
            <a:off x="424800" y="1051200"/>
            <a:ext cx="5179320" cy="4981320"/>
          </a:xfrm>
          <a:prstGeom prst="rect">
            <a:avLst/>
          </a:prstGeom>
          <a:noFill/>
          <a:ln w="0">
            <a:noFill/>
          </a:ln>
        </p:spPr>
        <p:txBody>
          <a:bodyPr lIns="0" tIns="0" rIns="0" bIns="0" anchor="t">
            <a:normAutofit/>
          </a:bodyPr>
          <a:lstStyle/>
          <a:p>
            <a:r>
              <a:rPr lang="en-CA" sz="2000" b="0" strike="noStrike" spc="-1" dirty="0">
                <a:latin typeface="Nirmala UI Semilight"/>
              </a:rPr>
              <a:t>Commissioned by US Government (DoD) to find out how organizations built high quality software</a:t>
            </a:r>
          </a:p>
          <a:p>
            <a:endParaRPr lang="en-CA" sz="2000" b="0" strike="noStrike" spc="-1" dirty="0">
              <a:latin typeface="Nirmala UI Semilight"/>
            </a:endParaRPr>
          </a:p>
          <a:p>
            <a:r>
              <a:rPr lang="en-CA" sz="2000" b="0" strike="noStrike" spc="-1" dirty="0">
                <a:latin typeface="Nirmala UI Semilight"/>
              </a:rPr>
              <a:t>Found it depended on three factors:</a:t>
            </a:r>
          </a:p>
          <a:p>
            <a:pPr marL="864000" lvl="1" indent="-324000">
              <a:spcBef>
                <a:spcPts val="567"/>
              </a:spcBef>
              <a:buClr>
                <a:srgbClr val="000000"/>
              </a:buClr>
              <a:buSzPct val="45000"/>
              <a:buFont typeface="Wingdings" charset="2"/>
              <a:buChar char=""/>
            </a:pPr>
            <a:r>
              <a:rPr lang="en-CA" sz="1600" b="0" strike="noStrike" spc="-1" dirty="0">
                <a:latin typeface="Nirmala UI Semilight"/>
              </a:rPr>
              <a:t>The organization had a defined software production process</a:t>
            </a:r>
          </a:p>
          <a:p>
            <a:pPr marL="864000" lvl="1" indent="-324000">
              <a:spcBef>
                <a:spcPts val="567"/>
              </a:spcBef>
              <a:buClr>
                <a:srgbClr val="000000"/>
              </a:buClr>
              <a:buSzPct val="45000"/>
              <a:buFont typeface="Wingdings" charset="2"/>
              <a:buChar char=""/>
            </a:pPr>
            <a:r>
              <a:rPr lang="en-CA" sz="1600" b="0" strike="noStrike" spc="-1" dirty="0">
                <a:latin typeface="Nirmala UI Semilight"/>
              </a:rPr>
              <a:t>The organization followed the process when they built software</a:t>
            </a:r>
          </a:p>
          <a:p>
            <a:pPr marL="864000" lvl="1" indent="-324000">
              <a:spcBef>
                <a:spcPts val="567"/>
              </a:spcBef>
              <a:buClr>
                <a:srgbClr val="000000"/>
              </a:buClr>
              <a:buSzPct val="45000"/>
              <a:buFont typeface="Wingdings" charset="2"/>
              <a:buChar char=""/>
            </a:pPr>
            <a:r>
              <a:rPr lang="en-CA" sz="1600" b="0" strike="noStrike" spc="-1" dirty="0">
                <a:latin typeface="Nirmala UI Semilight"/>
              </a:rPr>
              <a:t>They were always improving the process in terms of efficiency and effectiveness</a:t>
            </a:r>
          </a:p>
          <a:p>
            <a:pPr marL="540000" lvl="1">
              <a:spcBef>
                <a:spcPts val="567"/>
              </a:spcBef>
              <a:buClr>
                <a:srgbClr val="000000"/>
              </a:buClr>
              <a:buSzPct val="45000"/>
            </a:pPr>
            <a:endParaRPr lang="en-CA" sz="1600" b="0" strike="noStrike" spc="-1" dirty="0">
              <a:latin typeface="Nirmala UI Semilight"/>
            </a:endParaRPr>
          </a:p>
          <a:p>
            <a:r>
              <a:rPr lang="en-CA" sz="2000" b="0" strike="noStrike" spc="-1" dirty="0">
                <a:latin typeface="Nirmala UI Semilight"/>
              </a:rPr>
              <a:t>The measure of how well the organization follows these three factors is called </a:t>
            </a:r>
            <a:r>
              <a:rPr lang="en-CA" sz="2000" b="0" i="1" strike="noStrike" spc="-1" dirty="0">
                <a:latin typeface="Nirmala UI Semilight"/>
              </a:rPr>
              <a:t>process maturity</a:t>
            </a:r>
            <a:endParaRPr lang="en-CA" sz="2000" b="0" strike="noStrike" spc="-1" dirty="0">
              <a:latin typeface="Nirmala UI Semilight"/>
            </a:endParaRPr>
          </a:p>
        </p:txBody>
      </p:sp>
      <p:pic>
        <p:nvPicPr>
          <p:cNvPr id="325" name="Picture 324"/>
          <p:cNvPicPr/>
          <p:nvPr/>
        </p:nvPicPr>
        <p:blipFill>
          <a:blip r:embed="rId2"/>
          <a:stretch/>
        </p:blipFill>
        <p:spPr>
          <a:xfrm>
            <a:off x="6487200" y="1527120"/>
            <a:ext cx="5393160" cy="4052880"/>
          </a:xfrm>
          <a:prstGeom prst="rect">
            <a:avLst/>
          </a:prstGeom>
          <a:ln w="0">
            <a:noFill/>
          </a:ln>
        </p:spPr>
      </p:pic>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CERT Resilience Management Model</a:t>
            </a:r>
          </a:p>
        </p:txBody>
      </p:sp>
      <p:sp>
        <p:nvSpPr>
          <p:cNvPr id="397" name="PlaceHolder 2"/>
          <p:cNvSpPr>
            <a:spLocks noGrp="1"/>
          </p:cNvSpPr>
          <p:nvPr>
            <p:ph/>
          </p:nvPr>
        </p:nvSpPr>
        <p:spPr>
          <a:xfrm>
            <a:off x="424800" y="1051200"/>
            <a:ext cx="10340640" cy="4981320"/>
          </a:xfrm>
          <a:prstGeom prst="rect">
            <a:avLst/>
          </a:prstGeom>
          <a:noFill/>
          <a:ln w="0">
            <a:noFill/>
          </a:ln>
        </p:spPr>
        <p:txBody>
          <a:bodyPr lIns="0" tIns="0" rIns="0" bIns="0" anchor="t">
            <a:normAutofit fontScale="95000"/>
          </a:bodyPr>
          <a:lstStyle/>
          <a:p>
            <a:pPr marL="432000" indent="-324000">
              <a:spcBef>
                <a:spcPts val="1134"/>
              </a:spcBef>
              <a:buClr>
                <a:srgbClr val="000000"/>
              </a:buClr>
              <a:buSzPct val="45000"/>
              <a:buFont typeface="Wingdings" charset="2"/>
              <a:buChar char=""/>
            </a:pPr>
            <a:r>
              <a:rPr lang="en-CA" sz="2400" b="0" strike="noStrike" spc="-1" dirty="0">
                <a:latin typeface="Nirmala UI Semilight"/>
              </a:rPr>
              <a:t>Level 4: Managed and measured</a:t>
            </a:r>
          </a:p>
          <a:p>
            <a:pPr marL="864000" lvl="1" indent="-324000">
              <a:spcBef>
                <a:spcPts val="567"/>
              </a:spcBef>
              <a:buClr>
                <a:srgbClr val="000000"/>
              </a:buClr>
              <a:buSzPct val="45000"/>
              <a:buFont typeface="Wingdings" charset="2"/>
              <a:buChar char=""/>
            </a:pPr>
            <a:r>
              <a:rPr lang="en-CA" sz="1800" b="0" strike="noStrike" spc="-1" dirty="0">
                <a:latin typeface="Nirmala UI Semilight"/>
              </a:rPr>
              <a:t>Resilience processes are quantitatively managed and measured with performance metrics (MTTR, incident trends, compliance KPIs)</a:t>
            </a:r>
          </a:p>
          <a:p>
            <a:pPr marL="864000" lvl="1" indent="-324000">
              <a:spcBef>
                <a:spcPts val="567"/>
              </a:spcBef>
              <a:buClr>
                <a:srgbClr val="000000"/>
              </a:buClr>
              <a:buSzPct val="45000"/>
              <a:buFont typeface="Wingdings" charset="2"/>
              <a:buChar char=""/>
            </a:pPr>
            <a:r>
              <a:rPr lang="en-CA" sz="1800" b="0" strike="noStrike" spc="-1" dirty="0">
                <a:latin typeface="Nirmala UI Semilight"/>
              </a:rPr>
              <a:t>Strengths </a:t>
            </a:r>
          </a:p>
          <a:p>
            <a:pPr marL="1296000" lvl="2" indent="-288000">
              <a:spcBef>
                <a:spcPts val="850"/>
              </a:spcBef>
              <a:buClr>
                <a:srgbClr val="000000"/>
              </a:buClr>
              <a:buSzPct val="45000"/>
              <a:buFont typeface="Wingdings" charset="2"/>
              <a:buChar char=""/>
            </a:pPr>
            <a:r>
              <a:rPr lang="en-CA" sz="1400" b="0" strike="noStrike" spc="-1" dirty="0">
                <a:latin typeface="Nirmala UI Semilight"/>
              </a:rPr>
              <a:t>Decisions driven by data and continuous measurement; risk appetite and tolerance explicitly managed</a:t>
            </a:r>
          </a:p>
          <a:p>
            <a:pPr marL="864000" lvl="1" indent="-324000">
              <a:spcBef>
                <a:spcPts val="567"/>
              </a:spcBef>
              <a:buClr>
                <a:srgbClr val="000000"/>
              </a:buClr>
              <a:buSzPct val="45000"/>
              <a:buFont typeface="Wingdings" charset="2"/>
              <a:buChar char=""/>
            </a:pPr>
            <a:r>
              <a:rPr lang="en-CA" sz="1800" b="0" strike="noStrike" spc="-1" dirty="0">
                <a:latin typeface="Nirmala UI Semilight"/>
              </a:rPr>
              <a:t>Weaknesses</a:t>
            </a:r>
          </a:p>
          <a:p>
            <a:pPr marL="1296000" lvl="2" indent="-288000">
              <a:spcBef>
                <a:spcPts val="850"/>
              </a:spcBef>
              <a:buClr>
                <a:srgbClr val="000000"/>
              </a:buClr>
              <a:buSzPct val="45000"/>
              <a:buFont typeface="Wingdings" charset="2"/>
              <a:buChar char=""/>
            </a:pPr>
            <a:r>
              <a:rPr lang="en-CA" sz="1400" b="0" strike="noStrike" spc="-1" dirty="0">
                <a:latin typeface="Nirmala UI Semilight"/>
              </a:rPr>
              <a:t>Measurement frameworks can be rigid or overly complex</a:t>
            </a:r>
          </a:p>
          <a:p>
            <a:pPr marL="864000" lvl="1" indent="-324000">
              <a:spcBef>
                <a:spcPts val="567"/>
              </a:spcBef>
              <a:buClr>
                <a:srgbClr val="000000"/>
              </a:buClr>
              <a:buSzPct val="45000"/>
              <a:buFont typeface="Wingdings" charset="2"/>
              <a:buChar char=""/>
            </a:pPr>
            <a:r>
              <a:rPr lang="en-CA" sz="1800" b="0" strike="noStrike" spc="-1" dirty="0">
                <a:latin typeface="Nirmala UI Semilight"/>
              </a:rPr>
              <a:t>Risk and resilience implications</a:t>
            </a:r>
          </a:p>
          <a:p>
            <a:pPr marL="1296000" lvl="2" indent="-288000">
              <a:spcBef>
                <a:spcPts val="850"/>
              </a:spcBef>
              <a:buClr>
                <a:srgbClr val="000000"/>
              </a:buClr>
              <a:buSzPct val="45000"/>
              <a:buFont typeface="Wingdings" charset="2"/>
              <a:buChar char=""/>
            </a:pPr>
            <a:r>
              <a:rPr lang="en-CA" sz="1400" b="0" i="1" strike="noStrike" spc="-1" dirty="0">
                <a:latin typeface="Nirmala UI Semilight"/>
              </a:rPr>
              <a:t>Preventive</a:t>
            </a:r>
            <a:r>
              <a:rPr lang="en-CA" sz="1400" b="0" strike="noStrike" spc="-1" dirty="0">
                <a:latin typeface="Nirmala UI Semilight"/>
              </a:rPr>
              <a:t>: Continuous improvement of controls based on risk metrics</a:t>
            </a:r>
          </a:p>
          <a:p>
            <a:pPr marL="1296000" lvl="2" indent="-288000">
              <a:spcBef>
                <a:spcPts val="850"/>
              </a:spcBef>
              <a:buClr>
                <a:srgbClr val="000000"/>
              </a:buClr>
              <a:buSzPct val="45000"/>
              <a:buFont typeface="Wingdings" charset="2"/>
              <a:buChar char=""/>
            </a:pPr>
            <a:r>
              <a:rPr lang="en-CA" sz="1400" b="0" i="1" strike="noStrike" spc="-1" dirty="0">
                <a:latin typeface="Nirmala UI Semilight"/>
              </a:rPr>
              <a:t>Detective</a:t>
            </a:r>
            <a:r>
              <a:rPr lang="en-CA" sz="1400" b="0" strike="noStrike" spc="-1" dirty="0">
                <a:latin typeface="Nirmala UI Semilight"/>
              </a:rPr>
              <a:t>: Advanced monitoring, dashboards, regular testing of resilience</a:t>
            </a:r>
          </a:p>
          <a:p>
            <a:pPr marL="1296000" lvl="2" indent="-288000">
              <a:spcBef>
                <a:spcPts val="850"/>
              </a:spcBef>
              <a:buClr>
                <a:srgbClr val="000000"/>
              </a:buClr>
              <a:buSzPct val="45000"/>
              <a:buFont typeface="Wingdings" charset="2"/>
              <a:buChar char=""/>
            </a:pPr>
            <a:r>
              <a:rPr lang="en-CA" sz="1400" b="0" i="1" strike="noStrike" spc="-1" dirty="0">
                <a:latin typeface="Nirmala UI Semilight"/>
              </a:rPr>
              <a:t>Corrective</a:t>
            </a:r>
            <a:r>
              <a:rPr lang="en-CA" sz="1400" b="0" strike="noStrike" spc="-1" dirty="0">
                <a:latin typeface="Nirmala UI Semilight"/>
              </a:rPr>
              <a:t>: Lessons learned fed back into resilience planning</a:t>
            </a:r>
          </a:p>
          <a:p>
            <a:pPr marL="1296000" lvl="2" indent="-288000">
              <a:spcBef>
                <a:spcPts val="850"/>
              </a:spcBef>
              <a:buClr>
                <a:srgbClr val="000000"/>
              </a:buClr>
              <a:buSzPct val="45000"/>
              <a:buFont typeface="Wingdings" charset="2"/>
              <a:buChar char=""/>
            </a:pPr>
            <a:r>
              <a:rPr lang="en-CA" sz="1400" b="0" strike="noStrike" spc="-1" dirty="0">
                <a:latin typeface="Nirmala UI Semilight"/>
              </a:rPr>
              <a:t>Resilience is strong, predictable, and improving over time</a:t>
            </a:r>
          </a:p>
          <a:p>
            <a:pPr marL="864000" lvl="1" indent="-324000">
              <a:spcBef>
                <a:spcPts val="567"/>
              </a:spcBef>
              <a:buClr>
                <a:srgbClr val="000000"/>
              </a:buClr>
              <a:buSzPct val="45000"/>
              <a:buFont typeface="Wingdings" charset="2"/>
              <a:buChar char=""/>
            </a:pPr>
            <a:r>
              <a:rPr lang="en-CA" sz="1800" b="0" strike="noStrike" spc="-1" dirty="0">
                <a:latin typeface="Nirmala UI Semilight"/>
              </a:rPr>
              <a:t>Example</a:t>
            </a:r>
          </a:p>
          <a:p>
            <a:pPr marL="1296000" lvl="2" indent="-288000">
              <a:spcBef>
                <a:spcPts val="850"/>
              </a:spcBef>
              <a:buClr>
                <a:srgbClr val="000000"/>
              </a:buClr>
              <a:buSzPct val="45000"/>
              <a:buFont typeface="Wingdings" charset="2"/>
              <a:buChar char=""/>
            </a:pPr>
            <a:r>
              <a:rPr lang="en-CA" sz="1400" b="0" strike="noStrike" spc="-1" dirty="0">
                <a:latin typeface="Nirmala UI Semilight"/>
              </a:rPr>
              <a:t>A power grid operator measuring resilience metrics like recovery time and incident containment rate, adjusting controls proactively</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CERT Resilience Management Model</a:t>
            </a:r>
          </a:p>
        </p:txBody>
      </p:sp>
      <p:sp>
        <p:nvSpPr>
          <p:cNvPr id="399" name="PlaceHolder 2"/>
          <p:cNvSpPr>
            <a:spLocks noGrp="1"/>
          </p:cNvSpPr>
          <p:nvPr>
            <p:ph/>
          </p:nvPr>
        </p:nvSpPr>
        <p:spPr>
          <a:xfrm>
            <a:off x="424800" y="1051200"/>
            <a:ext cx="10340640" cy="4981320"/>
          </a:xfrm>
          <a:prstGeom prst="rect">
            <a:avLst/>
          </a:prstGeom>
          <a:noFill/>
          <a:ln w="0">
            <a:noFill/>
          </a:ln>
        </p:spPr>
        <p:txBody>
          <a:bodyPr lIns="0" tIns="0" rIns="0" bIns="0" anchor="t">
            <a:normAutofit fontScale="94000"/>
          </a:bodyPr>
          <a:lstStyle/>
          <a:p>
            <a:pPr marL="432000" indent="-324000">
              <a:spcBef>
                <a:spcPts val="1134"/>
              </a:spcBef>
              <a:buClr>
                <a:srgbClr val="000000"/>
              </a:buClr>
              <a:buSzPct val="45000"/>
              <a:buFont typeface="Wingdings" charset="2"/>
              <a:buChar char=""/>
            </a:pPr>
            <a:r>
              <a:rPr lang="en-CA" sz="2400" b="0" strike="noStrike" spc="-1" dirty="0">
                <a:latin typeface="Nirmala UI Semilight"/>
              </a:rPr>
              <a:t>Level 5: Optimizing</a:t>
            </a:r>
          </a:p>
          <a:p>
            <a:pPr marL="864000" lvl="1" indent="-324000">
              <a:spcBef>
                <a:spcPts val="567"/>
              </a:spcBef>
              <a:buClr>
                <a:srgbClr val="000000"/>
              </a:buClr>
              <a:buSzPct val="45000"/>
              <a:buFont typeface="Wingdings" charset="2"/>
              <a:buChar char=""/>
            </a:pPr>
            <a:r>
              <a:rPr lang="en-CA" sz="1800" b="0" strike="noStrike" spc="-1" dirty="0">
                <a:latin typeface="Nirmala UI Semilight"/>
              </a:rPr>
              <a:t>Resilience is institutionalized, adaptive, and continuously optimized</a:t>
            </a:r>
          </a:p>
          <a:p>
            <a:pPr marL="1296000" lvl="2" indent="-288000">
              <a:spcBef>
                <a:spcPts val="850"/>
              </a:spcBef>
              <a:buClr>
                <a:srgbClr val="000000"/>
              </a:buClr>
              <a:buSzPct val="45000"/>
              <a:buFont typeface="Wingdings" charset="2"/>
              <a:buChar char=""/>
            </a:pPr>
            <a:r>
              <a:rPr lang="en-CA" sz="1400" b="0" strike="noStrike" spc="-1" dirty="0">
                <a:latin typeface="Nirmala UI Semilight"/>
              </a:rPr>
              <a:t>Organization learns and evolves in real time</a:t>
            </a:r>
          </a:p>
          <a:p>
            <a:pPr marL="864000" lvl="1" indent="-324000">
              <a:spcBef>
                <a:spcPts val="567"/>
              </a:spcBef>
              <a:buClr>
                <a:srgbClr val="000000"/>
              </a:buClr>
              <a:buSzPct val="45000"/>
              <a:buFont typeface="Wingdings" charset="2"/>
              <a:buChar char=""/>
            </a:pPr>
            <a:r>
              <a:rPr lang="en-CA" sz="1800" b="0" strike="noStrike" spc="-1" dirty="0">
                <a:latin typeface="Nirmala UI Semilight"/>
              </a:rPr>
              <a:t>Strengths</a:t>
            </a:r>
          </a:p>
          <a:p>
            <a:pPr marL="1296000" lvl="2" indent="-288000">
              <a:spcBef>
                <a:spcPts val="850"/>
              </a:spcBef>
              <a:buClr>
                <a:srgbClr val="000000"/>
              </a:buClr>
              <a:buSzPct val="45000"/>
              <a:buFont typeface="Wingdings" charset="2"/>
              <a:buChar char=""/>
            </a:pPr>
            <a:r>
              <a:rPr lang="en-CA" sz="1400" b="0" strike="noStrike" spc="-1" dirty="0">
                <a:latin typeface="Nirmala UI Semilight"/>
              </a:rPr>
              <a:t>Predictive resilience through analytics and automation; resilience is self-correcting</a:t>
            </a:r>
          </a:p>
          <a:p>
            <a:pPr marL="864000" lvl="1" indent="-324000">
              <a:spcBef>
                <a:spcPts val="567"/>
              </a:spcBef>
              <a:buClr>
                <a:srgbClr val="000000"/>
              </a:buClr>
              <a:buSzPct val="45000"/>
              <a:buFont typeface="Wingdings" charset="2"/>
              <a:buChar char=""/>
            </a:pPr>
            <a:r>
              <a:rPr lang="en-CA" sz="1800" b="0" strike="noStrike" spc="-1" dirty="0">
                <a:latin typeface="Nirmala UI Semilight"/>
              </a:rPr>
              <a:t>Weaknesses: </a:t>
            </a:r>
          </a:p>
          <a:p>
            <a:pPr marL="1296000" lvl="2" indent="-288000">
              <a:spcBef>
                <a:spcPts val="850"/>
              </a:spcBef>
              <a:buClr>
                <a:srgbClr val="000000"/>
              </a:buClr>
              <a:buSzPct val="45000"/>
              <a:buFont typeface="Wingdings" charset="2"/>
              <a:buChar char=""/>
            </a:pPr>
            <a:r>
              <a:rPr lang="en-CA" sz="1400" b="0" strike="noStrike" spc="-1" dirty="0">
                <a:latin typeface="Nirmala UI Semilight"/>
              </a:rPr>
              <a:t>High cost and complexity; potential over-reliance on automation</a:t>
            </a:r>
          </a:p>
          <a:p>
            <a:pPr marL="864000" lvl="1" indent="-324000">
              <a:spcBef>
                <a:spcPts val="567"/>
              </a:spcBef>
              <a:buClr>
                <a:srgbClr val="000000"/>
              </a:buClr>
              <a:buSzPct val="45000"/>
              <a:buFont typeface="Wingdings" charset="2"/>
              <a:buChar char=""/>
            </a:pPr>
            <a:r>
              <a:rPr lang="en-CA" sz="1800" b="0" strike="noStrike" spc="-1" dirty="0">
                <a:latin typeface="Nirmala UI Semilight"/>
              </a:rPr>
              <a:t>Risk and resilience implications:</a:t>
            </a:r>
          </a:p>
          <a:p>
            <a:pPr marL="1296000" lvl="2" indent="-288000">
              <a:spcBef>
                <a:spcPts val="850"/>
              </a:spcBef>
              <a:buClr>
                <a:srgbClr val="000000"/>
              </a:buClr>
              <a:buSzPct val="45000"/>
              <a:buFont typeface="Wingdings" charset="2"/>
              <a:buChar char=""/>
            </a:pPr>
            <a:r>
              <a:rPr lang="en-CA" sz="1400" b="0" i="1" strike="noStrike" spc="-1" dirty="0">
                <a:latin typeface="Nirmala UI Semilight"/>
              </a:rPr>
              <a:t>Preventive</a:t>
            </a:r>
            <a:r>
              <a:rPr lang="en-CA" sz="1400" b="0" strike="noStrike" spc="-1" dirty="0">
                <a:latin typeface="Nirmala UI Semilight"/>
              </a:rPr>
              <a:t>: Automated threat intelligence integration, predictive risk models</a:t>
            </a:r>
          </a:p>
          <a:p>
            <a:pPr marL="1296000" lvl="2" indent="-288000">
              <a:spcBef>
                <a:spcPts val="850"/>
              </a:spcBef>
              <a:buClr>
                <a:srgbClr val="000000"/>
              </a:buClr>
              <a:buSzPct val="45000"/>
              <a:buFont typeface="Wingdings" charset="2"/>
              <a:buChar char=""/>
            </a:pPr>
            <a:r>
              <a:rPr lang="en-CA" sz="1400" b="0" i="1" strike="noStrike" spc="-1" dirty="0">
                <a:latin typeface="Nirmala UI Semilight"/>
              </a:rPr>
              <a:t>Detective</a:t>
            </a:r>
            <a:r>
              <a:rPr lang="en-CA" sz="1400" b="0" strike="noStrike" spc="-1" dirty="0">
                <a:latin typeface="Nirmala UI Semilight"/>
              </a:rPr>
              <a:t>: AI-driven anomaly detection, continuous monitoring</a:t>
            </a:r>
          </a:p>
          <a:p>
            <a:pPr marL="1296000" lvl="2" indent="-288000">
              <a:spcBef>
                <a:spcPts val="850"/>
              </a:spcBef>
              <a:buClr>
                <a:srgbClr val="000000"/>
              </a:buClr>
              <a:buSzPct val="45000"/>
              <a:buFont typeface="Wingdings" charset="2"/>
              <a:buChar char=""/>
            </a:pPr>
            <a:r>
              <a:rPr lang="en-CA" sz="1400" b="0" i="1" strike="noStrike" spc="-1" dirty="0">
                <a:latin typeface="Nirmala UI Semilight"/>
              </a:rPr>
              <a:t>Corrective</a:t>
            </a:r>
            <a:r>
              <a:rPr lang="en-CA" sz="1400" b="0" strike="noStrike" spc="-1" dirty="0">
                <a:latin typeface="Nirmala UI Semilight"/>
              </a:rPr>
              <a:t>: Self-healing systems, automated failover, continuous learning</a:t>
            </a:r>
          </a:p>
          <a:p>
            <a:pPr marL="1296000" lvl="2" indent="-288000">
              <a:spcBef>
                <a:spcPts val="850"/>
              </a:spcBef>
              <a:buClr>
                <a:srgbClr val="000000"/>
              </a:buClr>
              <a:buSzPct val="45000"/>
              <a:buFont typeface="Wingdings" charset="2"/>
              <a:buChar char=""/>
            </a:pPr>
            <a:r>
              <a:rPr lang="en-CA" sz="1400" b="0" strike="noStrike" spc="-1" dirty="0">
                <a:latin typeface="Nirmala UI Semilight"/>
              </a:rPr>
              <a:t>Dynamic resilience: Organization adapts to risks as they emerge</a:t>
            </a:r>
          </a:p>
          <a:p>
            <a:pPr marL="864000" lvl="1" indent="-324000">
              <a:spcBef>
                <a:spcPts val="567"/>
              </a:spcBef>
              <a:buClr>
                <a:srgbClr val="000000"/>
              </a:buClr>
              <a:buSzPct val="45000"/>
              <a:buFont typeface="Wingdings" charset="2"/>
              <a:buChar char=""/>
            </a:pPr>
            <a:r>
              <a:rPr lang="en-CA" sz="1800" b="0" strike="noStrike" spc="-1" dirty="0">
                <a:latin typeface="Nirmala UI Semilight"/>
              </a:rPr>
              <a:t>Example</a:t>
            </a:r>
          </a:p>
          <a:p>
            <a:pPr marL="1296000" lvl="2" indent="-288000">
              <a:spcBef>
                <a:spcPts val="850"/>
              </a:spcBef>
              <a:buClr>
                <a:srgbClr val="000000"/>
              </a:buClr>
              <a:buSzPct val="45000"/>
              <a:buFont typeface="Wingdings" charset="2"/>
              <a:buChar char=""/>
            </a:pPr>
            <a:r>
              <a:rPr lang="en-CA" sz="1400" b="0" strike="noStrike" spc="-1" dirty="0">
                <a:latin typeface="Nirmala UI Semilight"/>
              </a:rPr>
              <a:t>Large e-commerce platform (e.g., Amazon) continuously running chaos engineering to validate resilience; financial markets with predictive risk engines</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Business Continuity Maturity Model</a:t>
            </a:r>
          </a:p>
        </p:txBody>
      </p:sp>
      <p:sp>
        <p:nvSpPr>
          <p:cNvPr id="401"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Developed by the Business Continuity Institute (BCI) and industry practitioners</a:t>
            </a:r>
          </a:p>
          <a:p>
            <a:pPr marL="864000" lvl="1" indent="-324000">
              <a:spcBef>
                <a:spcPts val="567"/>
              </a:spcBef>
              <a:buClr>
                <a:srgbClr val="000000"/>
              </a:buClr>
              <a:buSzPct val="45000"/>
              <a:buFont typeface="Wingdings" charset="2"/>
              <a:buChar char=""/>
            </a:pPr>
            <a:r>
              <a:rPr lang="en-CA" sz="1800" b="0" strike="noStrike" spc="-1">
                <a:latin typeface="Nirmala UI Semilight"/>
              </a:rPr>
              <a:t>Provides a structured way to assess an organization’s business continuity (BC) and recovery planning maturity</a:t>
            </a:r>
          </a:p>
          <a:p>
            <a:pPr marL="864000" lvl="1" indent="-324000">
              <a:spcBef>
                <a:spcPts val="567"/>
              </a:spcBef>
              <a:buClr>
                <a:srgbClr val="000000"/>
              </a:buClr>
              <a:buSzPct val="45000"/>
              <a:buFont typeface="Wingdings" charset="2"/>
              <a:buChar char=""/>
            </a:pPr>
            <a:r>
              <a:rPr lang="en-CA" sz="1800" b="0" strike="noStrike" spc="-1">
                <a:latin typeface="Nirmala UI Semilight"/>
              </a:rPr>
              <a:t>Levels run from ad hoc self-governed efforts to fully optimized, enterprise-wide resilience capability</a:t>
            </a:r>
          </a:p>
          <a:p>
            <a:pPr marL="1296000" lvl="2" indent="-288000">
              <a:spcBef>
                <a:spcPts val="850"/>
              </a:spcBef>
              <a:buClr>
                <a:srgbClr val="000000"/>
              </a:buClr>
              <a:buSzPct val="45000"/>
              <a:buFont typeface="Wingdings" charset="2"/>
              <a:buChar char=""/>
            </a:pPr>
            <a:r>
              <a:rPr lang="en-CA" sz="1400" b="0" strike="noStrike" spc="-1">
                <a:latin typeface="Nirmala UI Semilight"/>
              </a:rPr>
              <a:t>Level 1–2 = survival through local heroes</a:t>
            </a:r>
          </a:p>
          <a:p>
            <a:pPr marL="1296000" lvl="2" indent="-288000">
              <a:spcBef>
                <a:spcPts val="850"/>
              </a:spcBef>
              <a:buClr>
                <a:srgbClr val="000000"/>
              </a:buClr>
              <a:buSzPct val="45000"/>
              <a:buFont typeface="Wingdings" charset="2"/>
              <a:buChar char=""/>
            </a:pPr>
            <a:r>
              <a:rPr lang="en-CA" sz="1400" b="0" strike="noStrike" spc="-1">
                <a:latin typeface="Nirmala UI Semilight"/>
              </a:rPr>
              <a:t>Level 3 = consistency across the enterprise</a:t>
            </a:r>
          </a:p>
          <a:p>
            <a:pPr marL="1296000" lvl="2" indent="-288000">
              <a:spcBef>
                <a:spcPts val="850"/>
              </a:spcBef>
              <a:buClr>
                <a:srgbClr val="000000"/>
              </a:buClr>
              <a:buSzPct val="45000"/>
              <a:buFont typeface="Wingdings" charset="2"/>
              <a:buChar char=""/>
            </a:pPr>
            <a:r>
              <a:rPr lang="en-CA" sz="1400" b="0" strike="noStrike" spc="-1">
                <a:latin typeface="Nirmala UI Semilight"/>
              </a:rPr>
              <a:t>Level 4 = data-driven improvement</a:t>
            </a:r>
          </a:p>
          <a:p>
            <a:pPr marL="1296000" lvl="2" indent="-288000">
              <a:spcBef>
                <a:spcPts val="850"/>
              </a:spcBef>
              <a:buClr>
                <a:srgbClr val="000000"/>
              </a:buClr>
              <a:buSzPct val="45000"/>
              <a:buFont typeface="Wingdings" charset="2"/>
              <a:buChar char=""/>
            </a:pPr>
            <a:r>
              <a:rPr lang="en-CA" sz="1400" b="0" strike="noStrike" spc="-1">
                <a:latin typeface="Nirmala UI Semilight"/>
              </a:rPr>
              <a:t>Level 5 = resilience as a competitive advantage</a:t>
            </a:r>
          </a:p>
          <a:p>
            <a:pPr marL="1296000" lvl="2" indent="-288000">
              <a:spcBef>
                <a:spcPts val="850"/>
              </a:spcBef>
              <a:buClr>
                <a:srgbClr val="000000"/>
              </a:buClr>
              <a:buSzPct val="45000"/>
              <a:buFont typeface="Wingdings" charset="2"/>
              <a:buChar char=""/>
            </a:pPr>
            <a:endParaRPr lang="en-CA" sz="1400" b="0" strike="noStrike" spc="-1">
              <a:latin typeface="Nirmala UI Semilight"/>
            </a:endParaRP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Business Continuity Maturity Model</a:t>
            </a:r>
          </a:p>
        </p:txBody>
      </p:sp>
      <p:pic>
        <p:nvPicPr>
          <p:cNvPr id="403" name="Picture 402"/>
          <p:cNvPicPr/>
          <p:nvPr/>
        </p:nvPicPr>
        <p:blipFill>
          <a:blip r:embed="rId2"/>
          <a:stretch/>
        </p:blipFill>
        <p:spPr>
          <a:xfrm>
            <a:off x="2695680" y="841680"/>
            <a:ext cx="5865480" cy="5865480"/>
          </a:xfrm>
          <a:prstGeom prst="rect">
            <a:avLst/>
          </a:prstGeom>
          <a:ln w="0">
            <a:noFill/>
          </a:ln>
        </p:spPr>
      </p:pic>
      <p:sp>
        <p:nvSpPr>
          <p:cNvPr id="3" name="PlaceHolder 2"/>
          <p:cNvSpPr>
            <a:spLocks noGrp="1"/>
          </p:cNvSpPr>
          <p:nvPr>
            <p:ph type="ftr" idx="11"/>
          </p:nvPr>
        </p:nvSpPr>
        <p:spPr/>
        <p:txBody>
          <a:bodyPr/>
          <a:lstStyle/>
          <a:p>
            <a:r>
              <a:t>© 2025 Innovation In Software Corporation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Business Continuity Maturity Model</a:t>
            </a:r>
          </a:p>
        </p:txBody>
      </p:sp>
      <p:sp>
        <p:nvSpPr>
          <p:cNvPr id="405" name="PlaceHolder 2"/>
          <p:cNvSpPr>
            <a:spLocks noGrp="1"/>
          </p:cNvSpPr>
          <p:nvPr>
            <p:ph/>
          </p:nvPr>
        </p:nvSpPr>
        <p:spPr>
          <a:xfrm>
            <a:off x="424800" y="1051200"/>
            <a:ext cx="10340640" cy="4981320"/>
          </a:xfrm>
          <a:prstGeom prst="rect">
            <a:avLst/>
          </a:prstGeom>
          <a:noFill/>
          <a:ln w="0">
            <a:noFill/>
          </a:ln>
        </p:spPr>
        <p:txBody>
          <a:bodyPr lIns="0" tIns="0" rIns="0" bIns="0" anchor="t">
            <a:normAutofit fontScale="98000"/>
          </a:bodyPr>
          <a:lstStyle/>
          <a:p>
            <a:pPr marL="432000" indent="-324000">
              <a:spcBef>
                <a:spcPts val="1134"/>
              </a:spcBef>
              <a:buClr>
                <a:srgbClr val="000000"/>
              </a:buClr>
              <a:buSzPct val="45000"/>
              <a:buFont typeface="Wingdings" charset="2"/>
              <a:buChar char=""/>
            </a:pPr>
            <a:r>
              <a:rPr lang="en-CA" sz="2400" b="0" strike="noStrike" spc="-1" dirty="0">
                <a:latin typeface="Nirmala UI Semilight"/>
              </a:rPr>
              <a:t>Level 1: Self-governing</a:t>
            </a:r>
          </a:p>
          <a:p>
            <a:pPr marL="864000" lvl="1" indent="-324000">
              <a:spcBef>
                <a:spcPts val="567"/>
              </a:spcBef>
              <a:buClr>
                <a:srgbClr val="000000"/>
              </a:buClr>
              <a:buSzPct val="45000"/>
              <a:buFont typeface="Wingdings" charset="2"/>
              <a:buChar char=""/>
            </a:pPr>
            <a:r>
              <a:rPr lang="en-CA" sz="1800" b="0" strike="noStrike" spc="-1" dirty="0">
                <a:latin typeface="Nirmala UI Semilight"/>
              </a:rPr>
              <a:t>Continuity efforts are isolated, often initiated by individuals or specific teams</a:t>
            </a:r>
          </a:p>
          <a:p>
            <a:pPr marL="1296000" lvl="2" indent="-288000">
              <a:spcBef>
                <a:spcPts val="850"/>
              </a:spcBef>
              <a:buClr>
                <a:srgbClr val="000000"/>
              </a:buClr>
              <a:buSzPct val="45000"/>
              <a:buFont typeface="Wingdings" charset="2"/>
              <a:buChar char=""/>
            </a:pPr>
            <a:r>
              <a:rPr lang="en-CA" sz="1400" b="0" strike="noStrike" spc="-1" dirty="0">
                <a:latin typeface="Nirmala UI Semilight"/>
              </a:rPr>
              <a:t>No enterprise recognition</a:t>
            </a:r>
          </a:p>
          <a:p>
            <a:pPr marL="864000" lvl="1" indent="-324000">
              <a:spcBef>
                <a:spcPts val="567"/>
              </a:spcBef>
              <a:buClr>
                <a:srgbClr val="000000"/>
              </a:buClr>
              <a:buSzPct val="45000"/>
              <a:buFont typeface="Wingdings" charset="2"/>
              <a:buChar char=""/>
            </a:pPr>
            <a:r>
              <a:rPr lang="en-CA" sz="1800" b="0" strike="noStrike" spc="-1" dirty="0">
                <a:latin typeface="Nirmala UI Semilight"/>
              </a:rPr>
              <a:t>Strengths</a:t>
            </a:r>
          </a:p>
          <a:p>
            <a:pPr marL="1296000" lvl="2" indent="-288000">
              <a:spcBef>
                <a:spcPts val="850"/>
              </a:spcBef>
              <a:buClr>
                <a:srgbClr val="000000"/>
              </a:buClr>
              <a:buSzPct val="45000"/>
              <a:buFont typeface="Wingdings" charset="2"/>
              <a:buChar char=""/>
            </a:pPr>
            <a:r>
              <a:rPr lang="en-CA" sz="1400" b="0" strike="noStrike" spc="-1" dirty="0">
                <a:latin typeface="Nirmala UI Semilight"/>
              </a:rPr>
              <a:t>Some awareness exists; motivated individuals may keep local processes alive</a:t>
            </a:r>
          </a:p>
          <a:p>
            <a:pPr marL="864000" lvl="1" indent="-324000">
              <a:spcBef>
                <a:spcPts val="567"/>
              </a:spcBef>
              <a:buClr>
                <a:srgbClr val="000000"/>
              </a:buClr>
              <a:buSzPct val="45000"/>
              <a:buFont typeface="Wingdings" charset="2"/>
              <a:buChar char=""/>
            </a:pPr>
            <a:r>
              <a:rPr lang="en-CA" sz="1800" b="0" strike="noStrike" spc="-1" dirty="0">
                <a:latin typeface="Nirmala UI Semilight"/>
              </a:rPr>
              <a:t>Weaknesses</a:t>
            </a:r>
          </a:p>
          <a:p>
            <a:pPr marL="1296000" lvl="2" indent="-288000">
              <a:spcBef>
                <a:spcPts val="850"/>
              </a:spcBef>
              <a:buClr>
                <a:srgbClr val="000000"/>
              </a:buClr>
              <a:buSzPct val="45000"/>
              <a:buFont typeface="Wingdings" charset="2"/>
              <a:buChar char=""/>
            </a:pPr>
            <a:r>
              <a:rPr lang="en-CA" sz="1400" b="0" strike="noStrike" spc="-1" dirty="0">
                <a:latin typeface="Nirmala UI Semilight"/>
              </a:rPr>
              <a:t>No formal governance; fragmented, inconsistent, and unreliable</a:t>
            </a:r>
          </a:p>
          <a:p>
            <a:pPr marL="864000" lvl="1" indent="-324000">
              <a:spcBef>
                <a:spcPts val="567"/>
              </a:spcBef>
              <a:buClr>
                <a:srgbClr val="000000"/>
              </a:buClr>
              <a:buSzPct val="45000"/>
              <a:buFont typeface="Wingdings" charset="2"/>
              <a:buChar char=""/>
            </a:pPr>
            <a:r>
              <a:rPr lang="en-CA" sz="1800" b="0" strike="noStrike" spc="-1" dirty="0">
                <a:latin typeface="Nirmala UI Semilight"/>
              </a:rPr>
              <a:t>Risk and resilience implications</a:t>
            </a:r>
          </a:p>
          <a:p>
            <a:pPr marL="1296000" lvl="2" indent="-288000">
              <a:spcBef>
                <a:spcPts val="850"/>
              </a:spcBef>
              <a:buClr>
                <a:srgbClr val="000000"/>
              </a:buClr>
              <a:buSzPct val="45000"/>
              <a:buFont typeface="Wingdings" charset="2"/>
              <a:buChar char=""/>
            </a:pPr>
            <a:r>
              <a:rPr lang="en-CA" sz="1400" b="0" i="1" strike="noStrike" spc="-1" dirty="0">
                <a:latin typeface="Nirmala UI Semilight"/>
              </a:rPr>
              <a:t>Preventive</a:t>
            </a:r>
            <a:r>
              <a:rPr lang="en-CA" sz="1400" b="0" strike="noStrike" spc="-1" dirty="0">
                <a:latin typeface="Nirmala UI Semilight"/>
              </a:rPr>
              <a:t>: Minimal; depends on local champions</a:t>
            </a:r>
          </a:p>
          <a:p>
            <a:pPr marL="1296000" lvl="2" indent="-288000">
              <a:spcBef>
                <a:spcPts val="850"/>
              </a:spcBef>
              <a:buClr>
                <a:srgbClr val="000000"/>
              </a:buClr>
              <a:buSzPct val="45000"/>
              <a:buFont typeface="Wingdings" charset="2"/>
              <a:buChar char=""/>
            </a:pPr>
            <a:r>
              <a:rPr lang="en-CA" sz="1400" b="0" i="1" strike="noStrike" spc="-1" dirty="0">
                <a:latin typeface="Nirmala UI Semilight"/>
              </a:rPr>
              <a:t>Detective</a:t>
            </a:r>
            <a:r>
              <a:rPr lang="en-CA" sz="1400" b="0" strike="noStrike" spc="-1" dirty="0">
                <a:latin typeface="Nirmala UI Semilight"/>
              </a:rPr>
              <a:t>: No systematic monitoring of continuity risks</a:t>
            </a:r>
          </a:p>
          <a:p>
            <a:pPr marL="1296000" lvl="2" indent="-288000">
              <a:spcBef>
                <a:spcPts val="850"/>
              </a:spcBef>
              <a:buClr>
                <a:srgbClr val="000000"/>
              </a:buClr>
              <a:buSzPct val="45000"/>
              <a:buFont typeface="Wingdings" charset="2"/>
              <a:buChar char=""/>
            </a:pPr>
            <a:r>
              <a:rPr lang="en-CA" sz="1400" b="0" i="1" strike="noStrike" spc="-1" dirty="0">
                <a:latin typeface="Nirmala UI Semilight"/>
              </a:rPr>
              <a:t>Corrective</a:t>
            </a:r>
            <a:r>
              <a:rPr lang="en-CA" sz="1400" b="0" strike="noStrike" spc="-1" dirty="0">
                <a:latin typeface="Nirmala UI Semilight"/>
              </a:rPr>
              <a:t>: Recovery is improvised, often incomplete</a:t>
            </a:r>
          </a:p>
          <a:p>
            <a:pPr marL="1296000" lvl="2" indent="-288000">
              <a:spcBef>
                <a:spcPts val="850"/>
              </a:spcBef>
              <a:buClr>
                <a:srgbClr val="000000"/>
              </a:buClr>
              <a:buSzPct val="45000"/>
              <a:buFont typeface="Wingdings" charset="2"/>
              <a:buChar char=""/>
            </a:pPr>
            <a:r>
              <a:rPr lang="en-CA" sz="1400" b="0" strike="noStrike" spc="-1" dirty="0">
                <a:latin typeface="Nirmala UI Semilight"/>
              </a:rPr>
              <a:t>Resilience: Fragile: survival depends on local initiative</a:t>
            </a:r>
          </a:p>
          <a:p>
            <a:pPr marL="864000" lvl="1" indent="-324000">
              <a:spcBef>
                <a:spcPts val="567"/>
              </a:spcBef>
              <a:buClr>
                <a:srgbClr val="000000"/>
              </a:buClr>
              <a:buSzPct val="45000"/>
              <a:buFont typeface="Wingdings" charset="2"/>
              <a:buChar char=""/>
            </a:pPr>
            <a:r>
              <a:rPr lang="en-CA" sz="1800" b="0" strike="noStrike" spc="-1" dirty="0">
                <a:latin typeface="Nirmala UI Semilight"/>
              </a:rPr>
              <a:t>Example</a:t>
            </a:r>
          </a:p>
          <a:p>
            <a:pPr marL="1296000" lvl="2" indent="-288000">
              <a:spcBef>
                <a:spcPts val="850"/>
              </a:spcBef>
              <a:buClr>
                <a:srgbClr val="000000"/>
              </a:buClr>
              <a:buSzPct val="45000"/>
              <a:buFont typeface="Wingdings" charset="2"/>
              <a:buChar char=""/>
            </a:pPr>
            <a:r>
              <a:rPr lang="en-CA" sz="1400" b="0" strike="noStrike" spc="-1" dirty="0">
                <a:latin typeface="Nirmala UI Semilight"/>
              </a:rPr>
              <a:t>An IT admin who personally runs backups without management support or policy</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Business Continuity Maturity Model</a:t>
            </a:r>
          </a:p>
        </p:txBody>
      </p:sp>
      <p:sp>
        <p:nvSpPr>
          <p:cNvPr id="407" name="PlaceHolder 2"/>
          <p:cNvSpPr>
            <a:spLocks noGrp="1"/>
          </p:cNvSpPr>
          <p:nvPr>
            <p:ph/>
          </p:nvPr>
        </p:nvSpPr>
        <p:spPr>
          <a:xfrm>
            <a:off x="424800" y="1051200"/>
            <a:ext cx="10340640" cy="4981320"/>
          </a:xfrm>
          <a:prstGeom prst="rect">
            <a:avLst/>
          </a:prstGeom>
          <a:noFill/>
          <a:ln w="0">
            <a:noFill/>
          </a:ln>
        </p:spPr>
        <p:txBody>
          <a:bodyPr lIns="0" tIns="0" rIns="0" bIns="0" anchor="t">
            <a:normAutofit fontScale="99500" lnSpcReduction="10000"/>
          </a:bodyPr>
          <a:lstStyle/>
          <a:p>
            <a:pPr marL="432000" indent="-324000">
              <a:spcBef>
                <a:spcPts val="1134"/>
              </a:spcBef>
              <a:buClr>
                <a:srgbClr val="000000"/>
              </a:buClr>
              <a:buSzPct val="45000"/>
              <a:buFont typeface="Wingdings" charset="2"/>
              <a:buChar char=""/>
            </a:pPr>
            <a:r>
              <a:rPr lang="en-CA" sz="2400" b="0" strike="noStrike" spc="-1" dirty="0">
                <a:latin typeface="Nirmala UI Semilight"/>
              </a:rPr>
              <a:t>Level 2: Repeatable</a:t>
            </a:r>
          </a:p>
          <a:p>
            <a:pPr marL="864000" lvl="1" indent="-324000">
              <a:spcBef>
                <a:spcPts val="567"/>
              </a:spcBef>
              <a:buClr>
                <a:srgbClr val="000000"/>
              </a:buClr>
              <a:buSzPct val="45000"/>
              <a:buFont typeface="Wingdings" charset="2"/>
              <a:buChar char=""/>
            </a:pPr>
            <a:r>
              <a:rPr lang="en-CA" sz="1800" b="0" strike="noStrike" spc="-1" dirty="0">
                <a:latin typeface="Nirmala UI Semilight"/>
              </a:rPr>
              <a:t>Continuity processes are repeatable within certain areas but not standardized</a:t>
            </a:r>
          </a:p>
          <a:p>
            <a:pPr marL="1296000" lvl="2" indent="-288000">
              <a:spcBef>
                <a:spcPts val="850"/>
              </a:spcBef>
              <a:buClr>
                <a:srgbClr val="000000"/>
              </a:buClr>
              <a:buSzPct val="45000"/>
              <a:buFont typeface="Wingdings" charset="2"/>
              <a:buChar char=""/>
            </a:pPr>
            <a:r>
              <a:rPr lang="en-CA" sz="1400" b="0" strike="noStrike" spc="-1" dirty="0">
                <a:latin typeface="Nirmala UI Semilight"/>
              </a:rPr>
              <a:t>BC plans exist for critical functions</a:t>
            </a:r>
          </a:p>
          <a:p>
            <a:pPr marL="864000" lvl="1" indent="-324000">
              <a:spcBef>
                <a:spcPts val="567"/>
              </a:spcBef>
              <a:buClr>
                <a:srgbClr val="000000"/>
              </a:buClr>
              <a:buSzPct val="45000"/>
              <a:buFont typeface="Wingdings" charset="2"/>
              <a:buChar char=""/>
            </a:pPr>
            <a:r>
              <a:rPr lang="en-CA" sz="1800" b="0" strike="noStrike" spc="-1" dirty="0">
                <a:latin typeface="Nirmala UI Semilight"/>
              </a:rPr>
              <a:t>Strengths </a:t>
            </a:r>
          </a:p>
          <a:p>
            <a:pPr marL="1296000" lvl="2" indent="-288000">
              <a:spcBef>
                <a:spcPts val="850"/>
              </a:spcBef>
              <a:buClr>
                <a:srgbClr val="000000"/>
              </a:buClr>
              <a:buSzPct val="45000"/>
              <a:buFont typeface="Wingdings" charset="2"/>
              <a:buChar char=""/>
            </a:pPr>
            <a:r>
              <a:rPr lang="en-CA" sz="1400" b="0" strike="noStrike" spc="-1" dirty="0">
                <a:latin typeface="Nirmala UI Semilight"/>
              </a:rPr>
              <a:t>Predictability within pockets of the organization</a:t>
            </a:r>
          </a:p>
          <a:p>
            <a:pPr marL="864000" lvl="1" indent="-324000">
              <a:spcBef>
                <a:spcPts val="567"/>
              </a:spcBef>
              <a:buClr>
                <a:srgbClr val="000000"/>
              </a:buClr>
              <a:buSzPct val="45000"/>
              <a:buFont typeface="Wingdings" charset="2"/>
              <a:buChar char=""/>
            </a:pPr>
            <a:r>
              <a:rPr lang="en-CA" sz="1800" b="0" strike="noStrike" spc="-1" dirty="0">
                <a:latin typeface="Nirmala UI Semilight"/>
              </a:rPr>
              <a:t>Weaknesses </a:t>
            </a:r>
          </a:p>
          <a:p>
            <a:pPr marL="1296000" lvl="2" indent="-288000">
              <a:spcBef>
                <a:spcPts val="850"/>
              </a:spcBef>
              <a:buClr>
                <a:srgbClr val="000000"/>
              </a:buClr>
              <a:buSzPct val="45000"/>
              <a:buFont typeface="Wingdings" charset="2"/>
              <a:buChar char=""/>
            </a:pPr>
            <a:r>
              <a:rPr lang="en-CA" sz="1400" b="0" strike="noStrike" spc="-1" dirty="0">
                <a:latin typeface="Nirmala UI Semilight"/>
              </a:rPr>
              <a:t>Plans vary in quality; no organizational oversight</a:t>
            </a:r>
          </a:p>
          <a:p>
            <a:pPr marL="1296000" lvl="2" indent="-288000">
              <a:spcBef>
                <a:spcPts val="850"/>
              </a:spcBef>
              <a:buClr>
                <a:srgbClr val="000000"/>
              </a:buClr>
              <a:buSzPct val="45000"/>
              <a:buFont typeface="Wingdings" charset="2"/>
              <a:buChar char=""/>
            </a:pPr>
            <a:r>
              <a:rPr lang="en-CA" sz="1400" b="0" strike="noStrike" spc="-1" dirty="0">
                <a:latin typeface="Nirmala UI Semilight"/>
              </a:rPr>
              <a:t>Risks outside critical areas remain unmanaged</a:t>
            </a:r>
          </a:p>
          <a:p>
            <a:pPr marL="864000" lvl="1" indent="-324000">
              <a:spcBef>
                <a:spcPts val="567"/>
              </a:spcBef>
              <a:buClr>
                <a:srgbClr val="000000"/>
              </a:buClr>
              <a:buSzPct val="45000"/>
              <a:buFont typeface="Wingdings" charset="2"/>
              <a:buChar char=""/>
            </a:pPr>
            <a:r>
              <a:rPr lang="en-CA" sz="1800" b="0" strike="noStrike" spc="-1" dirty="0">
                <a:latin typeface="Nirmala UI Semilight"/>
              </a:rPr>
              <a:t>Risk &amp; Resilience Implications</a:t>
            </a:r>
          </a:p>
          <a:p>
            <a:pPr marL="1296000" lvl="2" indent="-288000">
              <a:spcBef>
                <a:spcPts val="850"/>
              </a:spcBef>
              <a:buClr>
                <a:srgbClr val="000000"/>
              </a:buClr>
              <a:buSzPct val="45000"/>
              <a:buFont typeface="Wingdings" charset="2"/>
              <a:buChar char=""/>
            </a:pPr>
            <a:r>
              <a:rPr lang="en-CA" sz="1400" b="0" i="1" strike="noStrike" spc="-1" dirty="0">
                <a:latin typeface="Nirmala UI Semilight"/>
              </a:rPr>
              <a:t>Preventive</a:t>
            </a:r>
            <a:r>
              <a:rPr lang="en-CA" sz="1400" b="0" strike="noStrike" spc="-1" dirty="0">
                <a:latin typeface="Nirmala UI Semilight"/>
              </a:rPr>
              <a:t>: SOPs exist in certain departments</a:t>
            </a:r>
          </a:p>
          <a:p>
            <a:pPr marL="1296000" lvl="2" indent="-288000">
              <a:spcBef>
                <a:spcPts val="850"/>
              </a:spcBef>
              <a:buClr>
                <a:srgbClr val="000000"/>
              </a:buClr>
              <a:buSzPct val="45000"/>
              <a:buFont typeface="Wingdings" charset="2"/>
              <a:buChar char=""/>
            </a:pPr>
            <a:r>
              <a:rPr lang="en-CA" sz="1400" b="0" i="1" strike="noStrike" spc="-1" dirty="0">
                <a:latin typeface="Nirmala UI Semilight"/>
              </a:rPr>
              <a:t>Detective</a:t>
            </a:r>
            <a:r>
              <a:rPr lang="en-CA" sz="1400" b="0" strike="noStrike" spc="-1" dirty="0">
                <a:latin typeface="Nirmala UI Semilight"/>
              </a:rPr>
              <a:t>: Limited monitoring, manual checks</a:t>
            </a:r>
          </a:p>
          <a:p>
            <a:pPr marL="1296000" lvl="2" indent="-288000">
              <a:spcBef>
                <a:spcPts val="850"/>
              </a:spcBef>
              <a:buClr>
                <a:srgbClr val="000000"/>
              </a:buClr>
              <a:buSzPct val="45000"/>
              <a:buFont typeface="Wingdings" charset="2"/>
              <a:buChar char=""/>
            </a:pPr>
            <a:r>
              <a:rPr lang="en-CA" sz="1400" b="0" i="1" strike="noStrike" spc="-1" dirty="0">
                <a:latin typeface="Nirmala UI Semilight"/>
              </a:rPr>
              <a:t>Corrective</a:t>
            </a:r>
            <a:r>
              <a:rPr lang="en-CA" sz="1400" b="0" strike="noStrike" spc="-1" dirty="0">
                <a:latin typeface="Nirmala UI Semilight"/>
              </a:rPr>
              <a:t>: Local recovery possible, but gaps in coverage</a:t>
            </a:r>
          </a:p>
          <a:p>
            <a:pPr marL="1296000" lvl="2" indent="-288000">
              <a:spcBef>
                <a:spcPts val="850"/>
              </a:spcBef>
              <a:buClr>
                <a:srgbClr val="000000"/>
              </a:buClr>
              <a:buSzPct val="45000"/>
              <a:buFont typeface="Wingdings" charset="2"/>
              <a:buChar char=""/>
            </a:pPr>
            <a:r>
              <a:rPr lang="en-CA" sz="1400" b="0" strike="noStrike" spc="-1" dirty="0">
                <a:latin typeface="Nirmala UI Semilight"/>
              </a:rPr>
              <a:t>Resilience: Better than ad hoc, but fragmented: a disruption may expose unprotected areas</a:t>
            </a:r>
          </a:p>
          <a:p>
            <a:pPr marL="864000" lvl="1" indent="-324000">
              <a:spcBef>
                <a:spcPts val="567"/>
              </a:spcBef>
              <a:buClr>
                <a:srgbClr val="000000"/>
              </a:buClr>
              <a:buSzPct val="45000"/>
              <a:buFont typeface="Wingdings" charset="2"/>
              <a:buChar char=""/>
            </a:pPr>
            <a:r>
              <a:rPr lang="en-CA" sz="1800" b="0" strike="noStrike" spc="-1" dirty="0">
                <a:latin typeface="Nirmala UI Semilight"/>
              </a:rPr>
              <a:t>Example</a:t>
            </a:r>
          </a:p>
          <a:p>
            <a:pPr marL="1296000" lvl="2" indent="-288000">
              <a:spcBef>
                <a:spcPts val="850"/>
              </a:spcBef>
              <a:buClr>
                <a:srgbClr val="000000"/>
              </a:buClr>
              <a:buSzPct val="45000"/>
              <a:buFont typeface="Wingdings" charset="2"/>
              <a:buChar char=""/>
            </a:pPr>
            <a:r>
              <a:rPr lang="en-CA" sz="1400" b="0" strike="noStrike" spc="-1" dirty="0">
                <a:latin typeface="Nirmala UI Semilight"/>
              </a:rPr>
              <a:t>A business unit maintains a tested continuity plan, but other units have none</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Business Continuity Maturity Model</a:t>
            </a:r>
          </a:p>
        </p:txBody>
      </p:sp>
      <p:sp>
        <p:nvSpPr>
          <p:cNvPr id="409" name="PlaceHolder 2"/>
          <p:cNvSpPr>
            <a:spLocks noGrp="1"/>
          </p:cNvSpPr>
          <p:nvPr>
            <p:ph/>
          </p:nvPr>
        </p:nvSpPr>
        <p:spPr>
          <a:xfrm>
            <a:off x="424800" y="1051200"/>
            <a:ext cx="10340640" cy="4981320"/>
          </a:xfrm>
          <a:prstGeom prst="rect">
            <a:avLst/>
          </a:prstGeom>
          <a:noFill/>
          <a:ln w="0">
            <a:noFill/>
          </a:ln>
        </p:spPr>
        <p:txBody>
          <a:bodyPr lIns="0" tIns="0" rIns="0" bIns="0" anchor="t">
            <a:normAutofit fontScale="98000"/>
          </a:bodyPr>
          <a:lstStyle/>
          <a:p>
            <a:pPr marL="432000" indent="-324000">
              <a:spcBef>
                <a:spcPts val="1134"/>
              </a:spcBef>
              <a:buClr>
                <a:srgbClr val="000000"/>
              </a:buClr>
              <a:buSzPct val="45000"/>
              <a:buFont typeface="Wingdings" charset="2"/>
              <a:buChar char=""/>
            </a:pPr>
            <a:r>
              <a:rPr lang="en-CA" sz="2400" b="0" strike="noStrike" spc="-1" dirty="0">
                <a:latin typeface="Nirmala UI Semilight"/>
              </a:rPr>
              <a:t>Level 3: Defined</a:t>
            </a:r>
          </a:p>
          <a:p>
            <a:pPr marL="864000" lvl="1" indent="-324000">
              <a:spcBef>
                <a:spcPts val="567"/>
              </a:spcBef>
              <a:buClr>
                <a:srgbClr val="000000"/>
              </a:buClr>
              <a:buSzPct val="45000"/>
              <a:buFont typeface="Wingdings" charset="2"/>
              <a:buChar char=""/>
            </a:pPr>
            <a:r>
              <a:rPr lang="en-CA" sz="1800" b="0" strike="noStrike" spc="-1" dirty="0">
                <a:latin typeface="Nirmala UI Semilight"/>
              </a:rPr>
              <a:t>Enterprise-wide BC policies and processes defined</a:t>
            </a:r>
          </a:p>
          <a:p>
            <a:pPr marL="1296000" lvl="2" indent="-288000">
              <a:spcBef>
                <a:spcPts val="850"/>
              </a:spcBef>
              <a:buClr>
                <a:srgbClr val="000000"/>
              </a:buClr>
              <a:buSzPct val="45000"/>
              <a:buFont typeface="Wingdings" charset="2"/>
              <a:buChar char=""/>
            </a:pPr>
            <a:r>
              <a:rPr lang="en-CA" sz="1400" b="0" strike="noStrike" spc="-1" dirty="0">
                <a:latin typeface="Nirmala UI Semilight"/>
              </a:rPr>
              <a:t>Roles and responsibilities assigned; continuity embedded into organizational culture</a:t>
            </a:r>
          </a:p>
          <a:p>
            <a:pPr marL="864000" lvl="1" indent="-324000">
              <a:spcBef>
                <a:spcPts val="567"/>
              </a:spcBef>
              <a:buClr>
                <a:srgbClr val="000000"/>
              </a:buClr>
              <a:buSzPct val="45000"/>
              <a:buFont typeface="Wingdings" charset="2"/>
              <a:buChar char=""/>
            </a:pPr>
            <a:r>
              <a:rPr lang="en-CA" sz="1800" b="0" strike="noStrike" spc="-1" dirty="0">
                <a:latin typeface="Nirmala UI Semilight"/>
              </a:rPr>
              <a:t>Strengths </a:t>
            </a:r>
          </a:p>
          <a:p>
            <a:pPr marL="1296000" lvl="2" indent="-288000">
              <a:spcBef>
                <a:spcPts val="850"/>
              </a:spcBef>
              <a:buClr>
                <a:srgbClr val="000000"/>
              </a:buClr>
              <a:buSzPct val="45000"/>
              <a:buFont typeface="Wingdings" charset="2"/>
              <a:buChar char=""/>
            </a:pPr>
            <a:r>
              <a:rPr lang="en-CA" sz="1400" b="0" strike="noStrike" spc="-1" dirty="0">
                <a:latin typeface="Nirmala UI Semilight"/>
              </a:rPr>
              <a:t>Standardization across the organization; consistent coverage</a:t>
            </a:r>
          </a:p>
          <a:p>
            <a:pPr marL="864000" lvl="1" indent="-324000">
              <a:spcBef>
                <a:spcPts val="567"/>
              </a:spcBef>
              <a:buClr>
                <a:srgbClr val="000000"/>
              </a:buClr>
              <a:buSzPct val="45000"/>
              <a:buFont typeface="Wingdings" charset="2"/>
              <a:buChar char=""/>
            </a:pPr>
            <a:r>
              <a:rPr lang="en-CA" sz="1800" b="0" strike="noStrike" spc="-1" dirty="0">
                <a:latin typeface="Nirmala UI Semilight"/>
              </a:rPr>
              <a:t>Weaknesses</a:t>
            </a:r>
          </a:p>
          <a:p>
            <a:pPr marL="1296000" lvl="2" indent="-288000">
              <a:spcBef>
                <a:spcPts val="850"/>
              </a:spcBef>
              <a:buClr>
                <a:srgbClr val="000000"/>
              </a:buClr>
              <a:buSzPct val="45000"/>
              <a:buFont typeface="Wingdings" charset="2"/>
              <a:buChar char=""/>
            </a:pPr>
            <a:r>
              <a:rPr lang="en-CA" sz="1400" b="0" strike="noStrike" spc="-1" dirty="0">
                <a:latin typeface="Nirmala UI Semilight"/>
              </a:rPr>
              <a:t>Focus may be compliance-driven; adaptation to new risks still limited</a:t>
            </a:r>
          </a:p>
          <a:p>
            <a:pPr marL="864000" lvl="1" indent="-324000">
              <a:spcBef>
                <a:spcPts val="567"/>
              </a:spcBef>
              <a:buClr>
                <a:srgbClr val="000000"/>
              </a:buClr>
              <a:buSzPct val="45000"/>
              <a:buFont typeface="Wingdings" charset="2"/>
              <a:buChar char=""/>
            </a:pPr>
            <a:r>
              <a:rPr lang="en-CA" sz="1800" b="0" strike="noStrike" spc="-1" dirty="0">
                <a:latin typeface="Nirmala UI Semilight"/>
              </a:rPr>
              <a:t>Risk and resilience implications</a:t>
            </a:r>
          </a:p>
          <a:p>
            <a:pPr marL="1296000" lvl="2" indent="-288000">
              <a:spcBef>
                <a:spcPts val="850"/>
              </a:spcBef>
              <a:buClr>
                <a:srgbClr val="000000"/>
              </a:buClr>
              <a:buSzPct val="45000"/>
              <a:buFont typeface="Wingdings" charset="2"/>
              <a:buChar char=""/>
            </a:pPr>
            <a:r>
              <a:rPr lang="en-CA" sz="1400" b="0" i="1" strike="noStrike" spc="-1" dirty="0">
                <a:latin typeface="Nirmala UI Semilight"/>
              </a:rPr>
              <a:t>Preventive</a:t>
            </a:r>
            <a:r>
              <a:rPr lang="en-CA" sz="1400" b="0" strike="noStrike" spc="-1" dirty="0">
                <a:latin typeface="Nirmala UI Semilight"/>
              </a:rPr>
              <a:t>: Enterprise-level BC policies enforce preventive controls</a:t>
            </a:r>
          </a:p>
          <a:p>
            <a:pPr marL="1296000" lvl="2" indent="-288000">
              <a:spcBef>
                <a:spcPts val="850"/>
              </a:spcBef>
              <a:buClr>
                <a:srgbClr val="000000"/>
              </a:buClr>
              <a:buSzPct val="45000"/>
              <a:buFont typeface="Wingdings" charset="2"/>
              <a:buChar char=""/>
            </a:pPr>
            <a:r>
              <a:rPr lang="en-CA" sz="1400" b="0" i="1" strike="noStrike" spc="-1" dirty="0">
                <a:latin typeface="Nirmala UI Semilight"/>
              </a:rPr>
              <a:t>Detective</a:t>
            </a:r>
            <a:r>
              <a:rPr lang="en-CA" sz="1400" b="0" strike="noStrike" spc="-1" dirty="0">
                <a:latin typeface="Nirmala UI Semilight"/>
              </a:rPr>
              <a:t>: Regular monitoring and reviews of continuity plans</a:t>
            </a:r>
          </a:p>
          <a:p>
            <a:pPr marL="1296000" lvl="2" indent="-288000">
              <a:spcBef>
                <a:spcPts val="850"/>
              </a:spcBef>
              <a:buClr>
                <a:srgbClr val="000000"/>
              </a:buClr>
              <a:buSzPct val="45000"/>
              <a:buFont typeface="Wingdings" charset="2"/>
              <a:buChar char=""/>
            </a:pPr>
            <a:r>
              <a:rPr lang="en-CA" sz="1400" b="0" i="1" strike="noStrike" spc="-1" dirty="0">
                <a:latin typeface="Nirmala UI Semilight"/>
              </a:rPr>
              <a:t>Corrective</a:t>
            </a:r>
            <a:r>
              <a:rPr lang="en-CA" sz="1400" b="0" strike="noStrike" spc="-1" dirty="0">
                <a:latin typeface="Nirmala UI Semilight"/>
              </a:rPr>
              <a:t>: Documented and tested recovery procedures	</a:t>
            </a:r>
          </a:p>
          <a:p>
            <a:pPr marL="1296000" lvl="2" indent="-288000">
              <a:spcBef>
                <a:spcPts val="850"/>
              </a:spcBef>
              <a:buClr>
                <a:srgbClr val="000000"/>
              </a:buClr>
              <a:buSzPct val="45000"/>
              <a:buFont typeface="Wingdings" charset="2"/>
              <a:buChar char=""/>
            </a:pPr>
            <a:r>
              <a:rPr lang="en-CA" sz="1400" b="0" strike="noStrike" spc="-1" dirty="0">
                <a:latin typeface="Nirmala UI Semilight"/>
              </a:rPr>
              <a:t>Resilience: Consistent and reliable, but may lag in agility</a:t>
            </a:r>
          </a:p>
          <a:p>
            <a:pPr marL="864000" lvl="1" indent="-324000">
              <a:spcBef>
                <a:spcPts val="567"/>
              </a:spcBef>
              <a:buClr>
                <a:srgbClr val="000000"/>
              </a:buClr>
              <a:buSzPct val="45000"/>
              <a:buFont typeface="Wingdings" charset="2"/>
              <a:buChar char=""/>
            </a:pPr>
            <a:r>
              <a:rPr lang="en-CA" sz="1800" b="0" strike="noStrike" spc="-1" dirty="0">
                <a:latin typeface="Nirmala UI Semilight"/>
              </a:rPr>
              <a:t>Example</a:t>
            </a:r>
          </a:p>
          <a:p>
            <a:pPr marL="1296000" lvl="2" indent="-288000">
              <a:spcBef>
                <a:spcPts val="850"/>
              </a:spcBef>
              <a:buClr>
                <a:srgbClr val="000000"/>
              </a:buClr>
              <a:buSzPct val="45000"/>
              <a:buFont typeface="Wingdings" charset="2"/>
              <a:buChar char=""/>
            </a:pPr>
            <a:r>
              <a:rPr lang="en-CA" sz="1400" b="0" strike="noStrike" spc="-1" dirty="0">
                <a:latin typeface="Nirmala UI Semilight"/>
              </a:rPr>
              <a:t>A global bank standardizes its continuity framework across all regions and tests critical recovery processes annually</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Business Continuity Maturity Model</a:t>
            </a:r>
          </a:p>
        </p:txBody>
      </p:sp>
      <p:sp>
        <p:nvSpPr>
          <p:cNvPr id="411" name="PlaceHolder 2"/>
          <p:cNvSpPr>
            <a:spLocks noGrp="1"/>
          </p:cNvSpPr>
          <p:nvPr>
            <p:ph/>
          </p:nvPr>
        </p:nvSpPr>
        <p:spPr>
          <a:xfrm>
            <a:off x="424800" y="1051200"/>
            <a:ext cx="10340640" cy="4981320"/>
          </a:xfrm>
          <a:prstGeom prst="rect">
            <a:avLst/>
          </a:prstGeom>
          <a:noFill/>
          <a:ln w="0">
            <a:noFill/>
          </a:ln>
        </p:spPr>
        <p:txBody>
          <a:bodyPr lIns="0" tIns="0" rIns="0" bIns="0" anchor="t">
            <a:normAutofit fontScale="98000"/>
          </a:bodyPr>
          <a:lstStyle/>
          <a:p>
            <a:pPr marL="432000" indent="-324000">
              <a:spcBef>
                <a:spcPts val="1134"/>
              </a:spcBef>
              <a:buClr>
                <a:srgbClr val="000000"/>
              </a:buClr>
              <a:buSzPct val="45000"/>
              <a:buFont typeface="Wingdings" charset="2"/>
              <a:buChar char=""/>
            </a:pPr>
            <a:r>
              <a:rPr lang="en-CA" sz="2400" b="0" strike="noStrike" spc="-1" dirty="0">
                <a:latin typeface="Nirmala UI Semilight"/>
              </a:rPr>
              <a:t>Level 4: Managed</a:t>
            </a:r>
          </a:p>
          <a:p>
            <a:pPr marL="864000" lvl="1" indent="-324000">
              <a:spcBef>
                <a:spcPts val="567"/>
              </a:spcBef>
              <a:buClr>
                <a:srgbClr val="000000"/>
              </a:buClr>
              <a:buSzPct val="45000"/>
              <a:buFont typeface="Wingdings" charset="2"/>
              <a:buChar char=""/>
            </a:pPr>
            <a:r>
              <a:rPr lang="en-CA" sz="1800" b="0" strike="noStrike" spc="-1" dirty="0">
                <a:latin typeface="Nirmala UI Semilight"/>
              </a:rPr>
              <a:t>Continuity processes are monitored, measured, and proactively managed with performance metrics (RTO, RPO, recovery success rates)</a:t>
            </a:r>
          </a:p>
          <a:p>
            <a:pPr marL="864000" lvl="1" indent="-324000">
              <a:spcBef>
                <a:spcPts val="567"/>
              </a:spcBef>
              <a:buClr>
                <a:srgbClr val="000000"/>
              </a:buClr>
              <a:buSzPct val="45000"/>
              <a:buFont typeface="Wingdings" charset="2"/>
              <a:buChar char=""/>
            </a:pPr>
            <a:r>
              <a:rPr lang="en-CA" sz="1800" b="0" strike="noStrike" spc="-1" dirty="0">
                <a:latin typeface="Nirmala UI Semilight"/>
              </a:rPr>
              <a:t>Strengths </a:t>
            </a:r>
          </a:p>
          <a:p>
            <a:pPr marL="1296000" lvl="2" indent="-288000">
              <a:spcBef>
                <a:spcPts val="850"/>
              </a:spcBef>
              <a:buClr>
                <a:srgbClr val="000000"/>
              </a:buClr>
              <a:buSzPct val="45000"/>
              <a:buFont typeface="Wingdings" charset="2"/>
              <a:buChar char=""/>
            </a:pPr>
            <a:r>
              <a:rPr lang="en-CA" sz="1400" b="0" strike="noStrike" spc="-1" dirty="0">
                <a:latin typeface="Nirmala UI Semilight"/>
              </a:rPr>
              <a:t>Continuous improvement based on data; proactive adjustments</a:t>
            </a:r>
          </a:p>
          <a:p>
            <a:pPr marL="864000" lvl="1" indent="-324000">
              <a:spcBef>
                <a:spcPts val="567"/>
              </a:spcBef>
              <a:buClr>
                <a:srgbClr val="000000"/>
              </a:buClr>
              <a:buSzPct val="45000"/>
              <a:buFont typeface="Wingdings" charset="2"/>
              <a:buChar char=""/>
            </a:pPr>
            <a:r>
              <a:rPr lang="en-CA" sz="1800" b="0" strike="noStrike" spc="-1" dirty="0">
                <a:latin typeface="Nirmala UI Semilight"/>
              </a:rPr>
              <a:t>Weaknesses </a:t>
            </a:r>
          </a:p>
          <a:p>
            <a:pPr marL="1296000" lvl="2" indent="-288000">
              <a:spcBef>
                <a:spcPts val="850"/>
              </a:spcBef>
              <a:buClr>
                <a:srgbClr val="000000"/>
              </a:buClr>
              <a:buSzPct val="45000"/>
              <a:buFont typeface="Wingdings" charset="2"/>
              <a:buChar char=""/>
            </a:pPr>
            <a:r>
              <a:rPr lang="en-CA" sz="1400" b="0" strike="noStrike" spc="-1" dirty="0">
                <a:latin typeface="Nirmala UI Semilight"/>
              </a:rPr>
              <a:t>Risk of excessive focus on metrics; bureaucratic slowdowns</a:t>
            </a:r>
          </a:p>
          <a:p>
            <a:pPr marL="864000" lvl="1" indent="-324000">
              <a:spcBef>
                <a:spcPts val="567"/>
              </a:spcBef>
              <a:buClr>
                <a:srgbClr val="000000"/>
              </a:buClr>
              <a:buSzPct val="45000"/>
              <a:buFont typeface="Wingdings" charset="2"/>
              <a:buChar char=""/>
            </a:pPr>
            <a:r>
              <a:rPr lang="en-CA" sz="1800" b="0" strike="noStrike" spc="-1" dirty="0">
                <a:latin typeface="Nirmala UI Semilight"/>
              </a:rPr>
              <a:t>Risk and resilience implications:</a:t>
            </a:r>
          </a:p>
          <a:p>
            <a:pPr marL="1296000" lvl="2" indent="-288000">
              <a:spcBef>
                <a:spcPts val="850"/>
              </a:spcBef>
              <a:buClr>
                <a:srgbClr val="000000"/>
              </a:buClr>
              <a:buSzPct val="45000"/>
              <a:buFont typeface="Wingdings" charset="2"/>
              <a:buChar char=""/>
            </a:pPr>
            <a:r>
              <a:rPr lang="en-CA" sz="1400" b="0" i="1" strike="noStrike" spc="-1" dirty="0">
                <a:latin typeface="Nirmala UI Semilight"/>
              </a:rPr>
              <a:t>Preventive</a:t>
            </a:r>
            <a:r>
              <a:rPr lang="en-CA" sz="1400" b="0" strike="noStrike" spc="-1" dirty="0">
                <a:latin typeface="Nirmala UI Semilight"/>
              </a:rPr>
              <a:t>: Controls regularly updated based on risk metrics</a:t>
            </a:r>
          </a:p>
          <a:p>
            <a:pPr marL="1296000" lvl="2" indent="-288000">
              <a:spcBef>
                <a:spcPts val="850"/>
              </a:spcBef>
              <a:buClr>
                <a:srgbClr val="000000"/>
              </a:buClr>
              <a:buSzPct val="45000"/>
              <a:buFont typeface="Wingdings" charset="2"/>
              <a:buChar char=""/>
            </a:pPr>
            <a:r>
              <a:rPr lang="en-CA" sz="1400" b="0" i="1" strike="noStrike" spc="-1" dirty="0">
                <a:latin typeface="Nirmala UI Semilight"/>
              </a:rPr>
              <a:t>Detective</a:t>
            </a:r>
            <a:r>
              <a:rPr lang="en-CA" sz="1400" b="0" strike="noStrike" spc="-1" dirty="0">
                <a:latin typeface="Nirmala UI Semilight"/>
              </a:rPr>
              <a:t>: Advanced monitoring systems track compliance and risks</a:t>
            </a:r>
          </a:p>
          <a:p>
            <a:pPr marL="1296000" lvl="2" indent="-288000">
              <a:spcBef>
                <a:spcPts val="850"/>
              </a:spcBef>
              <a:buClr>
                <a:srgbClr val="000000"/>
              </a:buClr>
              <a:buSzPct val="45000"/>
              <a:buFont typeface="Wingdings" charset="2"/>
              <a:buChar char=""/>
            </a:pPr>
            <a:r>
              <a:rPr lang="en-CA" sz="1400" b="0" i="1" strike="noStrike" spc="-1" dirty="0">
                <a:latin typeface="Nirmala UI Semilight"/>
              </a:rPr>
              <a:t>Corrective</a:t>
            </a:r>
            <a:r>
              <a:rPr lang="en-CA" sz="1400" b="0" strike="noStrike" spc="-1" dirty="0">
                <a:latin typeface="Nirmala UI Semilight"/>
              </a:rPr>
              <a:t>: Lessons learned systematically integrated</a:t>
            </a:r>
          </a:p>
          <a:p>
            <a:pPr marL="1296000" lvl="2" indent="-288000">
              <a:spcBef>
                <a:spcPts val="850"/>
              </a:spcBef>
              <a:buClr>
                <a:srgbClr val="000000"/>
              </a:buClr>
              <a:buSzPct val="45000"/>
              <a:buFont typeface="Wingdings" charset="2"/>
              <a:buChar char=""/>
            </a:pPr>
            <a:r>
              <a:rPr lang="en-CA" sz="1400" b="0" i="1" strike="noStrike" spc="-1" dirty="0">
                <a:latin typeface="Nirmala UI Semilight"/>
              </a:rPr>
              <a:t>High resilience</a:t>
            </a:r>
            <a:r>
              <a:rPr lang="en-CA" sz="1400" b="0" strike="noStrike" spc="-1" dirty="0">
                <a:latin typeface="Nirmala UI Semilight"/>
              </a:rPr>
              <a:t>: tested, measured, and predictable</a:t>
            </a:r>
          </a:p>
          <a:p>
            <a:pPr marL="864000" lvl="1" indent="-324000">
              <a:spcBef>
                <a:spcPts val="567"/>
              </a:spcBef>
              <a:buClr>
                <a:srgbClr val="000000"/>
              </a:buClr>
              <a:buSzPct val="45000"/>
              <a:buFont typeface="Wingdings" charset="2"/>
              <a:buChar char=""/>
            </a:pPr>
            <a:r>
              <a:rPr lang="en-CA" sz="1800" b="0" strike="noStrike" spc="-1" dirty="0">
                <a:latin typeface="Nirmala UI Semilight"/>
              </a:rPr>
              <a:t>Example</a:t>
            </a:r>
          </a:p>
          <a:p>
            <a:pPr marL="1296000" lvl="2" indent="-288000">
              <a:spcBef>
                <a:spcPts val="850"/>
              </a:spcBef>
              <a:buClr>
                <a:srgbClr val="000000"/>
              </a:buClr>
              <a:buSzPct val="45000"/>
              <a:buFont typeface="Wingdings" charset="2"/>
              <a:buChar char=""/>
            </a:pPr>
            <a:r>
              <a:rPr lang="en-CA" sz="1400" b="0" strike="noStrike" spc="-1" dirty="0">
                <a:latin typeface="Nirmala UI Semilight"/>
              </a:rPr>
              <a:t>A telecom provider measures time-to-recovery after outages and improves continuity planning based on trend analysis</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Business Continuity Maturity Model</a:t>
            </a:r>
          </a:p>
        </p:txBody>
      </p:sp>
      <p:sp>
        <p:nvSpPr>
          <p:cNvPr id="413" name="PlaceHolder 2"/>
          <p:cNvSpPr>
            <a:spLocks noGrp="1"/>
          </p:cNvSpPr>
          <p:nvPr>
            <p:ph/>
          </p:nvPr>
        </p:nvSpPr>
        <p:spPr>
          <a:xfrm>
            <a:off x="424800" y="1051200"/>
            <a:ext cx="10340640" cy="4981320"/>
          </a:xfrm>
          <a:prstGeom prst="rect">
            <a:avLst/>
          </a:prstGeom>
          <a:noFill/>
          <a:ln w="0">
            <a:noFill/>
          </a:ln>
        </p:spPr>
        <p:txBody>
          <a:bodyPr lIns="0" tIns="0" rIns="0" bIns="0" anchor="t">
            <a:normAutofit fontScale="94000"/>
          </a:bodyPr>
          <a:lstStyle/>
          <a:p>
            <a:pPr marL="432000" indent="-324000">
              <a:spcBef>
                <a:spcPts val="1134"/>
              </a:spcBef>
              <a:buClr>
                <a:srgbClr val="000000"/>
              </a:buClr>
              <a:buSzPct val="45000"/>
              <a:buFont typeface="Wingdings" charset="2"/>
              <a:buChar char=""/>
            </a:pPr>
            <a:r>
              <a:rPr lang="en-CA" sz="2400" b="0" strike="noStrike" spc="-1" dirty="0">
                <a:latin typeface="Nirmala UI Semilight"/>
              </a:rPr>
              <a:t>Level 5: Optimized</a:t>
            </a:r>
          </a:p>
          <a:p>
            <a:pPr marL="864000" lvl="1" indent="-324000">
              <a:spcBef>
                <a:spcPts val="567"/>
              </a:spcBef>
              <a:buClr>
                <a:srgbClr val="000000"/>
              </a:buClr>
              <a:buSzPct val="45000"/>
              <a:buFont typeface="Wingdings" charset="2"/>
              <a:buChar char=""/>
            </a:pPr>
            <a:r>
              <a:rPr lang="en-CA" sz="1800" b="0" strike="noStrike" spc="-1" dirty="0">
                <a:latin typeface="Nirmala UI Semilight"/>
              </a:rPr>
              <a:t>Continuity is institutionalized as a dynamic, adaptive capability</a:t>
            </a:r>
          </a:p>
          <a:p>
            <a:pPr marL="1296000" lvl="2" indent="-288000">
              <a:spcBef>
                <a:spcPts val="850"/>
              </a:spcBef>
              <a:buClr>
                <a:srgbClr val="000000"/>
              </a:buClr>
              <a:buSzPct val="45000"/>
              <a:buFont typeface="Wingdings" charset="2"/>
              <a:buChar char=""/>
            </a:pPr>
            <a:r>
              <a:rPr lang="en-CA" sz="1400" b="0" strike="noStrike" spc="-1" dirty="0">
                <a:latin typeface="Nirmala UI Semilight"/>
              </a:rPr>
              <a:t>Resilience processes are integrated across business, IT, supply chain, and partners</a:t>
            </a:r>
          </a:p>
          <a:p>
            <a:pPr marL="864000" lvl="1" indent="-324000">
              <a:spcBef>
                <a:spcPts val="567"/>
              </a:spcBef>
              <a:buClr>
                <a:srgbClr val="000000"/>
              </a:buClr>
              <a:buSzPct val="45000"/>
              <a:buFont typeface="Wingdings" charset="2"/>
              <a:buChar char=""/>
            </a:pPr>
            <a:r>
              <a:rPr lang="en-CA" sz="1800" b="0" strike="noStrike" spc="-1" dirty="0">
                <a:latin typeface="Nirmala UI Semilight"/>
              </a:rPr>
              <a:t>Strengths </a:t>
            </a:r>
          </a:p>
          <a:p>
            <a:pPr marL="1296000" lvl="2" indent="-288000">
              <a:spcBef>
                <a:spcPts val="850"/>
              </a:spcBef>
              <a:buClr>
                <a:srgbClr val="000000"/>
              </a:buClr>
              <a:buSzPct val="45000"/>
              <a:buFont typeface="Wingdings" charset="2"/>
              <a:buChar char=""/>
            </a:pPr>
            <a:r>
              <a:rPr lang="en-CA" sz="1400" b="0" strike="noStrike" spc="-1" dirty="0">
                <a:latin typeface="Nirmala UI Semilight"/>
              </a:rPr>
              <a:t>Self-optimizing and adaptive; BC is a strategic capability that drives competitive advantage</a:t>
            </a:r>
          </a:p>
          <a:p>
            <a:pPr marL="864000" lvl="1" indent="-324000">
              <a:spcBef>
                <a:spcPts val="567"/>
              </a:spcBef>
              <a:buClr>
                <a:srgbClr val="000000"/>
              </a:buClr>
              <a:buSzPct val="45000"/>
              <a:buFont typeface="Wingdings" charset="2"/>
              <a:buChar char=""/>
            </a:pPr>
            <a:r>
              <a:rPr lang="en-CA" sz="1800" b="0" strike="noStrike" spc="-1" dirty="0">
                <a:latin typeface="Nirmala UI Semilight"/>
              </a:rPr>
              <a:t>Weaknesses</a:t>
            </a:r>
          </a:p>
          <a:p>
            <a:pPr marL="1296000" lvl="2" indent="-288000">
              <a:spcBef>
                <a:spcPts val="850"/>
              </a:spcBef>
              <a:buClr>
                <a:srgbClr val="000000"/>
              </a:buClr>
              <a:buSzPct val="45000"/>
              <a:buFont typeface="Wingdings" charset="2"/>
              <a:buChar char=""/>
            </a:pPr>
            <a:r>
              <a:rPr lang="en-CA" sz="1400" b="0" strike="noStrike" spc="-1" dirty="0">
                <a:latin typeface="Nirmala UI Semilight"/>
              </a:rPr>
              <a:t>High complexity, costly to maintain, requires executive commitment</a:t>
            </a:r>
          </a:p>
          <a:p>
            <a:pPr marL="864000" lvl="1" indent="-324000">
              <a:spcBef>
                <a:spcPts val="567"/>
              </a:spcBef>
              <a:buClr>
                <a:srgbClr val="000000"/>
              </a:buClr>
              <a:buSzPct val="45000"/>
              <a:buFont typeface="Wingdings" charset="2"/>
              <a:buChar char=""/>
            </a:pPr>
            <a:r>
              <a:rPr lang="en-CA" sz="1800" b="0" strike="noStrike" spc="-1" dirty="0">
                <a:latin typeface="Nirmala UI Semilight"/>
              </a:rPr>
              <a:t>Risk and resilience implications</a:t>
            </a:r>
          </a:p>
          <a:p>
            <a:pPr marL="1296000" lvl="2" indent="-288000">
              <a:spcBef>
                <a:spcPts val="850"/>
              </a:spcBef>
              <a:buClr>
                <a:srgbClr val="000000"/>
              </a:buClr>
              <a:buSzPct val="45000"/>
              <a:buFont typeface="Wingdings" charset="2"/>
              <a:buChar char=""/>
            </a:pPr>
            <a:r>
              <a:rPr lang="en-CA" sz="1400" b="0" i="1" strike="noStrike" spc="-1" dirty="0">
                <a:latin typeface="Nirmala UI Semilight"/>
              </a:rPr>
              <a:t>Preventive</a:t>
            </a:r>
            <a:r>
              <a:rPr lang="en-CA" sz="1400" b="0" strike="noStrike" spc="-1" dirty="0">
                <a:latin typeface="Nirmala UI Semilight"/>
              </a:rPr>
              <a:t>: Predictive continuity planning; proactive risk scenario modeling</a:t>
            </a:r>
          </a:p>
          <a:p>
            <a:pPr marL="1296000" lvl="2" indent="-288000">
              <a:spcBef>
                <a:spcPts val="850"/>
              </a:spcBef>
              <a:buClr>
                <a:srgbClr val="000000"/>
              </a:buClr>
              <a:buSzPct val="45000"/>
              <a:buFont typeface="Wingdings" charset="2"/>
              <a:buChar char=""/>
            </a:pPr>
            <a:r>
              <a:rPr lang="en-CA" sz="1400" b="0" i="1" strike="noStrike" spc="-1" dirty="0">
                <a:latin typeface="Nirmala UI Semilight"/>
              </a:rPr>
              <a:t>Detective</a:t>
            </a:r>
            <a:r>
              <a:rPr lang="en-CA" sz="1400" b="0" strike="noStrike" spc="-1" dirty="0">
                <a:latin typeface="Nirmala UI Semilight"/>
              </a:rPr>
              <a:t>: Real-time monitoring, automated continuity drills (e.g., chaos engineering in IT)</a:t>
            </a:r>
          </a:p>
          <a:p>
            <a:pPr marL="1296000" lvl="2" indent="-288000">
              <a:spcBef>
                <a:spcPts val="850"/>
              </a:spcBef>
              <a:buClr>
                <a:srgbClr val="000000"/>
              </a:buClr>
              <a:buSzPct val="45000"/>
              <a:buFont typeface="Wingdings" charset="2"/>
              <a:buChar char=""/>
            </a:pPr>
            <a:r>
              <a:rPr lang="en-CA" sz="1400" b="0" i="1" strike="noStrike" spc="-1" dirty="0">
                <a:latin typeface="Nirmala UI Semilight"/>
              </a:rPr>
              <a:t>Corrective</a:t>
            </a:r>
            <a:r>
              <a:rPr lang="en-CA" sz="1400" b="0" strike="noStrike" spc="-1" dirty="0">
                <a:latin typeface="Nirmala UI Semilight"/>
              </a:rPr>
              <a:t>: Automated recovery and adaptive response mechanisms</a:t>
            </a:r>
          </a:p>
          <a:p>
            <a:pPr marL="1296000" lvl="2" indent="-288000">
              <a:spcBef>
                <a:spcPts val="850"/>
              </a:spcBef>
              <a:buClr>
                <a:srgbClr val="000000"/>
              </a:buClr>
              <a:buSzPct val="45000"/>
              <a:buFont typeface="Wingdings" charset="2"/>
              <a:buChar char=""/>
            </a:pPr>
            <a:r>
              <a:rPr lang="en-CA" sz="1400" b="0" i="1" strike="noStrike" spc="-1" dirty="0">
                <a:latin typeface="Nirmala UI Semilight"/>
              </a:rPr>
              <a:t>Resilience</a:t>
            </a:r>
            <a:r>
              <a:rPr lang="en-CA" sz="1400" b="0" strike="noStrike" spc="-1" dirty="0">
                <a:latin typeface="Nirmala UI Semilight"/>
              </a:rPr>
              <a:t>: Enterprise-wide, adaptive resilience: disruptions absorbed with minimal impact</a:t>
            </a:r>
          </a:p>
          <a:p>
            <a:pPr marL="864000" lvl="1" indent="-324000">
              <a:spcBef>
                <a:spcPts val="567"/>
              </a:spcBef>
              <a:buClr>
                <a:srgbClr val="000000"/>
              </a:buClr>
              <a:buSzPct val="45000"/>
              <a:buFont typeface="Wingdings" charset="2"/>
              <a:buChar char=""/>
            </a:pPr>
            <a:r>
              <a:rPr lang="en-CA" sz="1800" b="0" strike="noStrike" spc="-1" dirty="0">
                <a:latin typeface="Nirmala UI Semilight"/>
              </a:rPr>
              <a:t>Example </a:t>
            </a:r>
          </a:p>
          <a:p>
            <a:pPr marL="1296000" lvl="2" indent="-288000">
              <a:spcBef>
                <a:spcPts val="850"/>
              </a:spcBef>
              <a:buClr>
                <a:srgbClr val="000000"/>
              </a:buClr>
              <a:buSzPct val="45000"/>
              <a:buFont typeface="Wingdings" charset="2"/>
              <a:buChar char=""/>
            </a:pPr>
            <a:r>
              <a:rPr lang="en-CA" sz="1400" b="0" strike="noStrike" spc="-1" dirty="0">
                <a:latin typeface="Nirmala UI Semilight"/>
              </a:rPr>
              <a:t>Amazon or Netflix continuously stress-test their operations (via chaos engineering) to validate continuity and resilience at scale</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Risk and resilience maturity</a:t>
            </a:r>
          </a:p>
        </p:txBody>
      </p:sp>
      <p:sp>
        <p:nvSpPr>
          <p:cNvPr id="415"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Risk and resilience work is a process</a:t>
            </a:r>
          </a:p>
          <a:p>
            <a:pPr marL="864000" lvl="1" indent="-324000">
              <a:spcBef>
                <a:spcPts val="567"/>
              </a:spcBef>
              <a:buClr>
                <a:srgbClr val="000000"/>
              </a:buClr>
              <a:buSzPct val="45000"/>
              <a:buFont typeface="Wingdings" charset="2"/>
              <a:buChar char=""/>
            </a:pPr>
            <a:r>
              <a:rPr lang="en-CA" sz="1800" b="0" strike="noStrike" spc="-1">
                <a:latin typeface="Nirmala UI Semilight"/>
              </a:rPr>
              <a:t>Identifying risks, writing SOPs, testing recovery plans, or proposing controls, are not one-off tasks</a:t>
            </a:r>
          </a:p>
          <a:p>
            <a:pPr marL="864000" lvl="1" indent="-324000">
              <a:spcBef>
                <a:spcPts val="567"/>
              </a:spcBef>
              <a:buClr>
                <a:srgbClr val="000000"/>
              </a:buClr>
              <a:buSzPct val="45000"/>
              <a:buFont typeface="Wingdings" charset="2"/>
              <a:buChar char=""/>
            </a:pPr>
            <a:r>
              <a:rPr lang="en-CA" sz="1800" b="0" strike="noStrike" spc="-1">
                <a:latin typeface="Nirmala UI Semilight"/>
              </a:rPr>
              <a:t>These are repeatable activities that are structured, measured, and improved over time</a:t>
            </a:r>
          </a:p>
          <a:p>
            <a:pPr marL="864000" lvl="1" indent="-324000">
              <a:spcBef>
                <a:spcPts val="567"/>
              </a:spcBef>
              <a:buClr>
                <a:srgbClr val="000000"/>
              </a:buClr>
              <a:buSzPct val="45000"/>
              <a:buFont typeface="Wingdings" charset="2"/>
              <a:buChar char=""/>
            </a:pPr>
            <a:r>
              <a:rPr lang="en-CA" sz="1800" b="0" strike="noStrike" spc="-1">
                <a:latin typeface="Nirmala UI Semilight"/>
              </a:rPr>
              <a:t>Like software testing, risk management itself has a maturity curve</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PlaceHolder 1"/>
          <p:cNvSpPr>
            <a:spLocks noGrp="1"/>
          </p:cNvSpPr>
          <p:nvPr>
            <p:ph type="title"/>
          </p:nvPr>
        </p:nvSpPr>
        <p:spPr>
          <a:xfrm>
            <a:off x="599760" y="142920"/>
            <a:ext cx="8012160" cy="72864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Immature Organizations</a:t>
            </a:r>
          </a:p>
        </p:txBody>
      </p:sp>
      <p:sp>
        <p:nvSpPr>
          <p:cNvPr id="327" name="PlaceHolder 2"/>
          <p:cNvSpPr>
            <a:spLocks noGrp="1"/>
          </p:cNvSpPr>
          <p:nvPr>
            <p:ph/>
          </p:nvPr>
        </p:nvSpPr>
        <p:spPr>
          <a:xfrm>
            <a:off x="424800" y="1051200"/>
            <a:ext cx="1063332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dirty="0">
                <a:latin typeface="Nirmala UI Semilight"/>
              </a:rPr>
              <a:t>The process is often improvised by the developers and management during the course of the project</a:t>
            </a:r>
          </a:p>
          <a:p>
            <a:pPr marL="432000" indent="-324000">
              <a:spcBef>
                <a:spcPts val="1134"/>
              </a:spcBef>
              <a:buClr>
                <a:srgbClr val="000000"/>
              </a:buClr>
              <a:buSzPct val="45000"/>
              <a:buFont typeface="Wingdings" charset="2"/>
              <a:buChar char=""/>
            </a:pPr>
            <a:r>
              <a:rPr lang="en-CA" sz="2400" b="0" strike="noStrike" spc="-1" dirty="0">
                <a:latin typeface="Nirmala UI Semilight"/>
              </a:rPr>
              <a:t>Defined processes are often not followed or enforced</a:t>
            </a:r>
          </a:p>
          <a:p>
            <a:pPr marL="432000" indent="-324000">
              <a:spcBef>
                <a:spcPts val="1134"/>
              </a:spcBef>
              <a:buClr>
                <a:srgbClr val="000000"/>
              </a:buClr>
              <a:buSzPct val="45000"/>
              <a:buFont typeface="Wingdings" charset="2"/>
              <a:buChar char=""/>
            </a:pPr>
            <a:r>
              <a:rPr lang="en-CA" sz="2400" b="0" strike="noStrike" spc="-1" dirty="0">
                <a:latin typeface="Nirmala UI Semilight"/>
              </a:rPr>
              <a:t>Project activities are reactionary and often focus on solving immediate crises</a:t>
            </a:r>
          </a:p>
          <a:p>
            <a:pPr marL="432000" indent="-324000">
              <a:spcBef>
                <a:spcPts val="1134"/>
              </a:spcBef>
              <a:buClr>
                <a:srgbClr val="000000"/>
              </a:buClr>
              <a:buSzPct val="45000"/>
              <a:buFont typeface="Wingdings" charset="2"/>
              <a:buChar char=""/>
            </a:pPr>
            <a:r>
              <a:rPr lang="en-CA" sz="2400" b="0" strike="noStrike" spc="-1" dirty="0">
                <a:latin typeface="Nirmala UI Semilight"/>
              </a:rPr>
              <a:t>Schedules and budgets are based on unrealistic estimates and routinely exceeded</a:t>
            </a:r>
          </a:p>
          <a:p>
            <a:pPr marL="432000" indent="-324000">
              <a:spcBef>
                <a:spcPts val="1134"/>
              </a:spcBef>
              <a:buClr>
                <a:srgbClr val="000000"/>
              </a:buClr>
              <a:buSzPct val="45000"/>
              <a:buFont typeface="Wingdings" charset="2"/>
              <a:buChar char=""/>
            </a:pPr>
            <a:r>
              <a:rPr lang="en-CA" sz="2400" b="0" strike="noStrike" spc="-1" dirty="0">
                <a:latin typeface="Nirmala UI Semilight"/>
              </a:rPr>
              <a:t>Bringing a project in line with deadlines or costs causes functionally and product quality to suffer</a:t>
            </a:r>
          </a:p>
          <a:p>
            <a:pPr marL="432000" indent="-324000">
              <a:spcBef>
                <a:spcPts val="1134"/>
              </a:spcBef>
              <a:buClr>
                <a:srgbClr val="000000"/>
              </a:buClr>
              <a:buSzPct val="45000"/>
              <a:buFont typeface="Wingdings" charset="2"/>
              <a:buChar char=""/>
            </a:pPr>
            <a:r>
              <a:rPr lang="en-CA" sz="2400" b="0" strike="noStrike" spc="-1" dirty="0">
                <a:latin typeface="Nirmala UI Semilight"/>
              </a:rPr>
              <a:t>Product quality is difficult to predict and there are no objective standards to assess product quality</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PlaceHolder 1"/>
          <p:cNvSpPr>
            <a:spLocks noGrp="1"/>
          </p:cNvSpPr>
          <p:nvPr>
            <p:ph type="title"/>
          </p:nvPr>
        </p:nvSpPr>
        <p:spPr>
          <a:xfrm>
            <a:off x="609480" y="152640"/>
            <a:ext cx="10050840" cy="728640"/>
          </a:xfrm>
          <a:prstGeom prst="rect">
            <a:avLst/>
          </a:prstGeom>
          <a:noFill/>
          <a:ln w="0">
            <a:noFill/>
          </a:ln>
        </p:spPr>
        <p:txBody>
          <a:bodyPr anchor="b">
            <a:normAutofit/>
          </a:bodyPr>
          <a:lstStyle/>
          <a:p>
            <a:pPr>
              <a:lnSpc>
                <a:spcPct val="100000"/>
              </a:lnSpc>
              <a:buNone/>
              <a:tabLst>
                <a:tab pos="0" algn="l"/>
              </a:tabLst>
            </a:pPr>
            <a:r>
              <a:rPr lang="en-US" sz="3600" b="0" strike="noStrike" cap="all" spc="-60">
                <a:solidFill>
                  <a:srgbClr val="D1282E"/>
                </a:solidFill>
                <a:latin typeface="Leelawadee UI Semilight"/>
              </a:rPr>
              <a:t>Q&amp;A and open discussion</a:t>
            </a:r>
            <a:endParaRPr lang="en-CA" sz="3600" b="0" strike="noStrike" spc="-1">
              <a:latin typeface="Arial"/>
            </a:endParaRPr>
          </a:p>
        </p:txBody>
      </p:sp>
      <p:pic>
        <p:nvPicPr>
          <p:cNvPr id="417" name="Content Placeholder 2"/>
          <p:cNvPicPr/>
          <p:nvPr/>
        </p:nvPicPr>
        <p:blipFill>
          <a:blip r:embed="rId3"/>
          <a:stretch/>
        </p:blipFill>
        <p:spPr>
          <a:xfrm>
            <a:off x="1647360" y="1073160"/>
            <a:ext cx="8083440" cy="5051880"/>
          </a:xfrm>
          <a:prstGeom prst="rect">
            <a:avLst/>
          </a:prstGeom>
          <a:ln w="0">
            <a:noFill/>
          </a:ln>
        </p:spPr>
      </p:pic>
      <p:sp>
        <p:nvSpPr>
          <p:cNvPr id="3" name="PlaceHolder 2"/>
          <p:cNvSpPr>
            <a:spLocks noGrp="1"/>
          </p:cNvSpPr>
          <p:nvPr>
            <p:ph type="ftr" idx="9"/>
          </p:nvPr>
        </p:nvSpPr>
        <p:spPr/>
        <p:txBody>
          <a:bodyPr/>
          <a:lstStyle/>
          <a:p>
            <a:r>
              <a:t>© 2025 Innovation In Software Corporation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PlaceHolder 1"/>
          <p:cNvSpPr>
            <a:spLocks noGrp="1"/>
          </p:cNvSpPr>
          <p:nvPr>
            <p:ph type="title"/>
          </p:nvPr>
        </p:nvSpPr>
        <p:spPr>
          <a:xfrm>
            <a:off x="599760" y="142920"/>
            <a:ext cx="8012160" cy="72864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Immature Organizations</a:t>
            </a:r>
          </a:p>
        </p:txBody>
      </p:sp>
      <p:sp>
        <p:nvSpPr>
          <p:cNvPr id="329" name="PlaceHolder 2"/>
          <p:cNvSpPr>
            <a:spLocks noGrp="1"/>
          </p:cNvSpPr>
          <p:nvPr>
            <p:ph/>
          </p:nvPr>
        </p:nvSpPr>
        <p:spPr>
          <a:xfrm>
            <a:off x="424800" y="1051200"/>
            <a:ext cx="1063332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There are no standard ways for solving problems, everything is done on a “fire­fighting” basis where the same problems keep recurring with the same negative impacts</a:t>
            </a:r>
          </a:p>
          <a:p>
            <a:pPr marL="432000" indent="-324000">
              <a:spcBef>
                <a:spcPts val="1134"/>
              </a:spcBef>
              <a:buClr>
                <a:srgbClr val="000000"/>
              </a:buClr>
              <a:buSzPct val="45000"/>
              <a:buFont typeface="Wingdings" charset="2"/>
              <a:buChar char=""/>
            </a:pPr>
            <a:r>
              <a:rPr lang="en-CA" sz="2400" b="0" strike="noStrike" spc="-1">
                <a:latin typeface="Nirmala UI Semilight"/>
              </a:rPr>
              <a:t>The defined process is not realistic and the organization is characterized by the attitude “Following the rules won't get the job done”</a:t>
            </a:r>
          </a:p>
          <a:p>
            <a:pPr marL="432000" indent="-324000">
              <a:spcBef>
                <a:spcPts val="1134"/>
              </a:spcBef>
              <a:buClr>
                <a:srgbClr val="000000"/>
              </a:buClr>
              <a:buSzPct val="45000"/>
              <a:buFont typeface="Wingdings" charset="2"/>
              <a:buChar char=""/>
            </a:pPr>
            <a:r>
              <a:rPr lang="en-CA" sz="2400" b="0" strike="noStrike" spc="-1">
                <a:latin typeface="Nirmala UI Semilight"/>
              </a:rPr>
              <a:t>The defined process is often created in part by those who are not part of the development staff and tends to be more about reporting and management activities than work tasks</a:t>
            </a:r>
          </a:p>
          <a:p>
            <a:pPr marL="432000" indent="-324000">
              <a:spcBef>
                <a:spcPts val="1134"/>
              </a:spcBef>
              <a:buClr>
                <a:srgbClr val="000000"/>
              </a:buClr>
              <a:buSzPct val="45000"/>
              <a:buFont typeface="Wingdings" charset="2"/>
              <a:buChar char=""/>
            </a:pPr>
            <a:endParaRPr lang="en-CA" sz="2400" b="0" strike="noStrike" spc="-1">
              <a:latin typeface="Nirmala UI Semilight"/>
            </a:endParaRP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PlaceHolder 1"/>
          <p:cNvSpPr>
            <a:spLocks noGrp="1"/>
          </p:cNvSpPr>
          <p:nvPr>
            <p:ph type="title"/>
          </p:nvPr>
        </p:nvSpPr>
        <p:spPr>
          <a:xfrm>
            <a:off x="599760" y="142920"/>
            <a:ext cx="8012160" cy="72864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Mature Organizations</a:t>
            </a:r>
          </a:p>
        </p:txBody>
      </p:sp>
      <p:sp>
        <p:nvSpPr>
          <p:cNvPr id="331" name="PlaceHolder 2"/>
          <p:cNvSpPr>
            <a:spLocks noGrp="1"/>
          </p:cNvSpPr>
          <p:nvPr>
            <p:ph/>
          </p:nvPr>
        </p:nvSpPr>
        <p:spPr>
          <a:xfrm>
            <a:off x="424800" y="1051200"/>
            <a:ext cx="1063332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The software process is standardized across the organization and communicated to all existing staff and new employees</a:t>
            </a:r>
          </a:p>
          <a:p>
            <a:pPr marL="432000" indent="-324000">
              <a:spcBef>
                <a:spcPts val="1134"/>
              </a:spcBef>
              <a:buClr>
                <a:srgbClr val="000000"/>
              </a:buClr>
              <a:buSzPct val="45000"/>
              <a:buFont typeface="Wingdings" charset="2"/>
              <a:buChar char=""/>
            </a:pPr>
            <a:r>
              <a:rPr lang="en-CA" sz="2400" b="0" strike="noStrike" spc="-1">
                <a:latin typeface="Nirmala UI Semilight"/>
              </a:rPr>
              <a:t>All work activities are carried out according to the planned process</a:t>
            </a:r>
          </a:p>
          <a:p>
            <a:pPr marL="432000" indent="-324000">
              <a:spcBef>
                <a:spcPts val="1134"/>
              </a:spcBef>
              <a:buClr>
                <a:srgbClr val="000000"/>
              </a:buClr>
              <a:buSzPct val="45000"/>
              <a:buFont typeface="Wingdings" charset="2"/>
              <a:buChar char=""/>
            </a:pPr>
            <a:r>
              <a:rPr lang="en-CA" sz="2400" b="0" strike="noStrike" spc="-1">
                <a:latin typeface="Nirmala UI Semilight"/>
              </a:rPr>
              <a:t>The processes are usable and realistic because they describe how work actually gets done</a:t>
            </a:r>
          </a:p>
          <a:p>
            <a:pPr marL="432000" indent="-324000">
              <a:spcBef>
                <a:spcPts val="1134"/>
              </a:spcBef>
              <a:buClr>
                <a:srgbClr val="000000"/>
              </a:buClr>
              <a:buSzPct val="45000"/>
              <a:buFont typeface="Wingdings" charset="2"/>
              <a:buChar char=""/>
            </a:pPr>
            <a:r>
              <a:rPr lang="en-CA" sz="2400" b="0" strike="noStrike" spc="-1">
                <a:latin typeface="Nirmala UI Semilight"/>
              </a:rPr>
              <a:t>Defined processes are updated as necessary</a:t>
            </a:r>
          </a:p>
          <a:p>
            <a:pPr marL="432000" indent="-324000">
              <a:spcBef>
                <a:spcPts val="1134"/>
              </a:spcBef>
              <a:buClr>
                <a:srgbClr val="000000"/>
              </a:buClr>
              <a:buSzPct val="45000"/>
              <a:buFont typeface="Wingdings" charset="2"/>
              <a:buChar char=""/>
            </a:pPr>
            <a:r>
              <a:rPr lang="en-CA" sz="2400" b="0" strike="noStrike" spc="-1">
                <a:latin typeface="Nirmala UI Semilight"/>
              </a:rPr>
              <a:t>Improvements to the process are planned and evaluated through pilot tests or cost benefit analyses</a:t>
            </a:r>
          </a:p>
          <a:p>
            <a:pPr marL="432000" indent="-324000">
              <a:spcBef>
                <a:spcPts val="1134"/>
              </a:spcBef>
              <a:buClr>
                <a:srgbClr val="000000"/>
              </a:buClr>
              <a:buSzPct val="45000"/>
              <a:buFont typeface="Wingdings" charset="2"/>
              <a:buChar char=""/>
            </a:pPr>
            <a:endParaRPr lang="en-CA" sz="2400" b="0" strike="noStrike" spc="-1">
              <a:latin typeface="Nirmala UI Semilight"/>
            </a:endParaRP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PlaceHolder 1"/>
          <p:cNvSpPr>
            <a:spLocks noGrp="1"/>
          </p:cNvSpPr>
          <p:nvPr>
            <p:ph type="title"/>
          </p:nvPr>
        </p:nvSpPr>
        <p:spPr>
          <a:xfrm>
            <a:off x="599760" y="142920"/>
            <a:ext cx="8012160" cy="72864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Mature Organizations</a:t>
            </a:r>
          </a:p>
        </p:txBody>
      </p:sp>
      <p:sp>
        <p:nvSpPr>
          <p:cNvPr id="333" name="PlaceHolder 2"/>
          <p:cNvSpPr>
            <a:spLocks noGrp="1"/>
          </p:cNvSpPr>
          <p:nvPr>
            <p:ph/>
          </p:nvPr>
        </p:nvSpPr>
        <p:spPr>
          <a:xfrm>
            <a:off x="424800" y="1051200"/>
            <a:ext cx="10633320" cy="4981320"/>
          </a:xfrm>
          <a:prstGeom prst="rect">
            <a:avLst/>
          </a:prstGeom>
          <a:noFill/>
          <a:ln w="0">
            <a:noFill/>
          </a:ln>
        </p:spPr>
        <p:txBody>
          <a:bodyPr lIns="0" tIns="0" rIns="0" bIns="0" anchor="t">
            <a:normAutofit fontScale="96000"/>
          </a:bodyPr>
          <a:lstStyle/>
          <a:p>
            <a:pPr marL="432000" indent="-324000">
              <a:spcBef>
                <a:spcPts val="1134"/>
              </a:spcBef>
              <a:buClr>
                <a:srgbClr val="000000"/>
              </a:buClr>
              <a:buSzPct val="45000"/>
              <a:buFont typeface="Wingdings" charset="2"/>
              <a:buChar char=""/>
            </a:pPr>
            <a:r>
              <a:rPr lang="en-CA" sz="2400" b="0" strike="noStrike" spc="-1">
                <a:latin typeface="Nirmala UI Semilight"/>
              </a:rPr>
              <a:t>Responsibilities are defined clearly in the organization and in each project</a:t>
            </a:r>
          </a:p>
          <a:p>
            <a:pPr marL="432000" indent="-324000">
              <a:spcBef>
                <a:spcPts val="1134"/>
              </a:spcBef>
              <a:buClr>
                <a:srgbClr val="000000"/>
              </a:buClr>
              <a:buSzPct val="45000"/>
              <a:buFont typeface="Wingdings" charset="2"/>
              <a:buChar char=""/>
            </a:pPr>
            <a:r>
              <a:rPr lang="en-CA" sz="2400" b="0" strike="noStrike" spc="-1">
                <a:latin typeface="Nirmala UI Semilight"/>
              </a:rPr>
              <a:t>Management continuously monitors the quality of the products and the processes using objective and quantifiable criteria</a:t>
            </a:r>
          </a:p>
          <a:p>
            <a:pPr marL="432000" indent="-324000">
              <a:spcBef>
                <a:spcPts val="1134"/>
              </a:spcBef>
              <a:buClr>
                <a:srgbClr val="000000"/>
              </a:buClr>
              <a:buSzPct val="45000"/>
              <a:buFont typeface="Wingdings" charset="2"/>
              <a:buChar char=""/>
            </a:pPr>
            <a:r>
              <a:rPr lang="en-CA" sz="2400" b="0" strike="noStrike" spc="-1">
                <a:latin typeface="Nirmala UI Semilight"/>
              </a:rPr>
              <a:t>There are defined processes for analyzing and solving problems with the product with diagnostic and remediation processes</a:t>
            </a:r>
          </a:p>
          <a:p>
            <a:pPr marL="432000" indent="-324000">
              <a:spcBef>
                <a:spcPts val="1134"/>
              </a:spcBef>
              <a:buClr>
                <a:srgbClr val="000000"/>
              </a:buClr>
              <a:buSzPct val="45000"/>
              <a:buFont typeface="Wingdings" charset="2"/>
              <a:buChar char=""/>
            </a:pPr>
            <a:r>
              <a:rPr lang="en-CA" sz="2400" b="0" strike="noStrike" spc="-1">
                <a:latin typeface="Nirmala UI Semilight"/>
              </a:rPr>
              <a:t>Budgets and schedules are realistic because they are based on historical performance data</a:t>
            </a:r>
          </a:p>
          <a:p>
            <a:pPr marL="432000" indent="-324000">
              <a:spcBef>
                <a:spcPts val="1134"/>
              </a:spcBef>
              <a:buClr>
                <a:srgbClr val="000000"/>
              </a:buClr>
              <a:buSzPct val="45000"/>
              <a:buFont typeface="Wingdings" charset="2"/>
              <a:buChar char=""/>
            </a:pPr>
            <a:r>
              <a:rPr lang="en-CA" sz="2400" b="0" strike="noStrike" spc="-1">
                <a:latin typeface="Nirmala UI Semilight"/>
              </a:rPr>
              <a:t>The infrastructure of the organization supports the process</a:t>
            </a:r>
          </a:p>
          <a:p>
            <a:pPr marL="432000" indent="-324000">
              <a:spcBef>
                <a:spcPts val="1134"/>
              </a:spcBef>
              <a:buClr>
                <a:srgbClr val="000000"/>
              </a:buClr>
              <a:buSzPct val="45000"/>
              <a:buFont typeface="Wingdings" charset="2"/>
              <a:buChar char=""/>
            </a:pPr>
            <a:r>
              <a:rPr lang="en-CA" sz="2400" b="0" strike="noStrike" spc="-1">
                <a:latin typeface="Nirmala UI Semilight"/>
              </a:rPr>
              <a:t>A disciplined process is consistently followed because all of the participants understand the value of doing so and enforce following the process at a peer level</a:t>
            </a:r>
          </a:p>
          <a:p>
            <a:pPr marL="432000" indent="-324000">
              <a:spcBef>
                <a:spcPts val="1134"/>
              </a:spcBef>
              <a:buClr>
                <a:srgbClr val="000000"/>
              </a:buClr>
              <a:buSzPct val="45000"/>
              <a:buFont typeface="Wingdings" charset="2"/>
              <a:buChar char=""/>
            </a:pPr>
            <a:endParaRPr lang="en-CA" sz="2400" b="0" strike="noStrike" spc="-1">
              <a:latin typeface="Nirmala UI Semilight"/>
            </a:endParaRP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PlaceHolder 1"/>
          <p:cNvSpPr>
            <a:spLocks noGrp="1"/>
          </p:cNvSpPr>
          <p:nvPr>
            <p:ph type="title"/>
          </p:nvPr>
        </p:nvSpPr>
        <p:spPr>
          <a:xfrm>
            <a:off x="599760" y="142920"/>
            <a:ext cx="8012160" cy="72864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The levels</a:t>
            </a:r>
          </a:p>
        </p:txBody>
      </p:sp>
      <p:pic>
        <p:nvPicPr>
          <p:cNvPr id="335" name="Picture 334"/>
          <p:cNvPicPr/>
          <p:nvPr/>
        </p:nvPicPr>
        <p:blipFill>
          <a:blip r:embed="rId2"/>
          <a:stretch/>
        </p:blipFill>
        <p:spPr>
          <a:xfrm>
            <a:off x="1971360" y="1103040"/>
            <a:ext cx="7934400" cy="5140800"/>
          </a:xfrm>
          <a:prstGeom prst="rect">
            <a:avLst/>
          </a:prstGeom>
          <a:ln w="0">
            <a:noFill/>
          </a:ln>
        </p:spPr>
      </p:pic>
      <p:sp>
        <p:nvSpPr>
          <p:cNvPr id="3" name="PlaceHolder 2"/>
          <p:cNvSpPr>
            <a:spLocks noGrp="1"/>
          </p:cNvSpPr>
          <p:nvPr>
            <p:ph type="ftr" idx="11"/>
          </p:nvPr>
        </p:nvSpPr>
        <p:spPr/>
        <p:txBody>
          <a:bodyPr/>
          <a:lstStyle/>
          <a:p>
            <a:r>
              <a:t>© 2025 Innovation In Software Corporation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165710</TotalTime>
  <Words>4333</Words>
  <Application>Microsoft Office PowerPoint</Application>
  <PresentationFormat>Widescreen</PresentationFormat>
  <Paragraphs>539</Paragraphs>
  <Slides>50</Slides>
  <Notes>2</Notes>
  <HiddenSlides>0</HiddenSlides>
  <MMClips>0</MMClips>
  <ScaleCrop>false</ScaleCrop>
  <HeadingPairs>
    <vt:vector size="6" baseType="variant">
      <vt:variant>
        <vt:lpstr>Fonts Used</vt:lpstr>
      </vt:variant>
      <vt:variant>
        <vt:i4>8</vt:i4>
      </vt:variant>
      <vt:variant>
        <vt:lpstr>Theme</vt:lpstr>
      </vt:variant>
      <vt:variant>
        <vt:i4>7</vt:i4>
      </vt:variant>
      <vt:variant>
        <vt:lpstr>Slide Titles</vt:lpstr>
      </vt:variant>
      <vt:variant>
        <vt:i4>50</vt:i4>
      </vt:variant>
    </vt:vector>
  </HeadingPairs>
  <TitlesOfParts>
    <vt:vector size="65" baseType="lpstr">
      <vt:lpstr>Arial</vt:lpstr>
      <vt:lpstr>Arial Black</vt:lpstr>
      <vt:lpstr>Gadugi</vt:lpstr>
      <vt:lpstr>Leelawadee UI Semilight</vt:lpstr>
      <vt:lpstr>Nirmala UI Semilight</vt:lpstr>
      <vt:lpstr>Symbol</vt:lpstr>
      <vt:lpstr>Times New Roman</vt:lpstr>
      <vt:lpstr>Wingdings</vt:lpstr>
      <vt:lpstr>Office Theme</vt:lpstr>
      <vt:lpstr>Office Theme</vt:lpstr>
      <vt:lpstr>Office Theme</vt:lpstr>
      <vt:lpstr>Office Theme</vt:lpstr>
      <vt:lpstr>Office Theme</vt:lpstr>
      <vt:lpstr>Office Theme</vt:lpstr>
      <vt:lpstr>Office Theme</vt:lpstr>
      <vt:lpstr>PowerPoint Presentation</vt:lpstr>
      <vt:lpstr>PowerPoint Presentation</vt:lpstr>
      <vt:lpstr>Process maturity</vt:lpstr>
      <vt:lpstr>Software Engineering Institute</vt:lpstr>
      <vt:lpstr>Immature Organizations</vt:lpstr>
      <vt:lpstr>Immature Organizations</vt:lpstr>
      <vt:lpstr>Mature Organizations</vt:lpstr>
      <vt:lpstr>Mature Organizations</vt:lpstr>
      <vt:lpstr>The levels</vt:lpstr>
      <vt:lpstr>The Levels</vt:lpstr>
      <vt:lpstr>The Levels</vt:lpstr>
      <vt:lpstr>The Levels</vt:lpstr>
      <vt:lpstr>The Levels</vt:lpstr>
      <vt:lpstr>Time to maturity</vt:lpstr>
      <vt:lpstr>Time to maturity</vt:lpstr>
      <vt:lpstr>Immaturity levels</vt:lpstr>
      <vt:lpstr>Immaturity levels</vt:lpstr>
      <vt:lpstr>Immaturity levels</vt:lpstr>
      <vt:lpstr>Risk and Resilience Analysis</vt:lpstr>
      <vt:lpstr>Risk and Resilience Analysis</vt:lpstr>
      <vt:lpstr>Risk and Resilience Analysis</vt:lpstr>
      <vt:lpstr>Risk and Resilience Analysis</vt:lpstr>
      <vt:lpstr>Risk and Resilience Analysis</vt:lpstr>
      <vt:lpstr>Risk and Resilience Analysis</vt:lpstr>
      <vt:lpstr>Risk and Resilience Analysis</vt:lpstr>
      <vt:lpstr>Risk and Resilience Analysis</vt:lpstr>
      <vt:lpstr>Risk and Resilience Analysis</vt:lpstr>
      <vt:lpstr>Risk and Resilience Analysis</vt:lpstr>
      <vt:lpstr>Risk &amp; Resilience capabilities</vt:lpstr>
      <vt:lpstr>Risk &amp; Resilience capabilities</vt:lpstr>
      <vt:lpstr>Risk &amp; Resilience capabilities</vt:lpstr>
      <vt:lpstr>Risk &amp; Resilience capabilities</vt:lpstr>
      <vt:lpstr>Risk &amp; Resilience capabilities</vt:lpstr>
      <vt:lpstr>Capability Models</vt:lpstr>
      <vt:lpstr>CERT Resilience Management Model</vt:lpstr>
      <vt:lpstr>CERT Resilience Management Model</vt:lpstr>
      <vt:lpstr>CERT Resilience Management Model</vt:lpstr>
      <vt:lpstr>CERT Resilience Management Model</vt:lpstr>
      <vt:lpstr>CERT Resilience Management Model</vt:lpstr>
      <vt:lpstr>CERT Resilience Management Model</vt:lpstr>
      <vt:lpstr>CERT Resilience Management Model</vt:lpstr>
      <vt:lpstr>Business Continuity Maturity Model</vt:lpstr>
      <vt:lpstr>Business Continuity Maturity Model</vt:lpstr>
      <vt:lpstr>Business Continuity Maturity Model</vt:lpstr>
      <vt:lpstr>Business Continuity Maturity Model</vt:lpstr>
      <vt:lpstr>Business Continuity Maturity Model</vt:lpstr>
      <vt:lpstr>Business Continuity Maturity Model</vt:lpstr>
      <vt:lpstr>Business Continuity Maturity Model</vt:lpstr>
      <vt:lpstr>Risk and resilience maturity</vt:lpstr>
      <vt:lpstr>Q&amp;A and open 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 Process Maturity</dc:title>
  <dc:subject>Risk/Resiliency Bootcamp</dc:subject>
  <dc:creator>Donis Marshall</dc:creator>
  <dc:description/>
  <cp:lastModifiedBy>Rod Davison</cp:lastModifiedBy>
  <cp:revision>9040</cp:revision>
  <cp:lastPrinted>2025-10-08T09:22:32Z</cp:lastPrinted>
  <dcterms:created xsi:type="dcterms:W3CDTF">2016-09-10T10:34:19Z</dcterms:created>
  <dcterms:modified xsi:type="dcterms:W3CDTF">2025-12-17T17:10:00Z</dcterms:modified>
  <dc:language>en-CA</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r8>52</vt:r8>
  </property>
  <property fmtid="{D5CDD505-2E9C-101B-9397-08002B2CF9AE}" pid="3" name="PresentationFormat">
    <vt:lpwstr>Widescreen</vt:lpwstr>
  </property>
  <property fmtid="{D5CDD505-2E9C-101B-9397-08002B2CF9AE}" pid="4" name="Slides">
    <vt:r8>52</vt:r8>
  </property>
</Properties>
</file>